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5" r:id="rId1"/>
  </p:sldMasterIdLst>
  <p:handoutMasterIdLst>
    <p:handoutMasterId r:id="rId5"/>
  </p:handoutMasterIdLst>
  <p:sldIdLst>
    <p:sldId id="256" r:id="rId2"/>
    <p:sldId id="258" r:id="rId3"/>
    <p:sldId id="257" r:id="rId4"/>
  </p:sldIdLst>
  <p:sldSz cx="9144000" cy="6858000" type="screen4x3"/>
  <p:notesSz cx="6400800" cy="86868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12120"/>
    <a:srgbClr val="DF3430"/>
    <a:srgbClr val="676767"/>
    <a:srgbClr val="2E3640"/>
    <a:srgbClr val="E33830"/>
    <a:srgbClr val="EF792F"/>
    <a:srgbClr val="EFB32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5779" autoAdjust="0"/>
  </p:normalViewPr>
  <p:slideViewPr>
    <p:cSldViewPr>
      <p:cViewPr varScale="1">
        <p:scale>
          <a:sx n="67" d="100"/>
          <a:sy n="67" d="100"/>
        </p:scale>
        <p:origin x="-139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105" d="100"/>
          <a:sy n="105" d="100"/>
        </p:scale>
        <p:origin x="-3528" y="-78"/>
      </p:cViewPr>
      <p:guideLst>
        <p:guide orient="horz" pos="2736"/>
        <p:guide pos="2016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773363" cy="4349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625850" y="0"/>
            <a:ext cx="2773363" cy="4349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2B49039-A67B-4E9F-B546-489F493C65B0}" type="datetimeFigureOut">
              <a:rPr lang="en-US" smtClean="0"/>
              <a:t>6/2/2014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250238"/>
            <a:ext cx="2773363" cy="4349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625850" y="8250238"/>
            <a:ext cx="2773363" cy="4349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1D2501A-AAB9-4BF5-8F37-B36864D6E0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150765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85" name="Picture 461" descr="CC0030101-IMG17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711"/>
          <a:stretch/>
        </p:blipFill>
        <p:spPr bwMode="auto">
          <a:xfrm>
            <a:off x="0" y="1027276"/>
            <a:ext cx="3810000" cy="25221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E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21212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DCD6D4"/>
                  </a:outerShdw>
                </a:effectLst>
              </a14:hiddenEffects>
            </a:ext>
          </a:extLst>
        </p:spPr>
      </p:pic>
      <p:grpSp>
        <p:nvGrpSpPr>
          <p:cNvPr id="346" name="Group 344"/>
          <p:cNvGrpSpPr>
            <a:grpSpLocks/>
          </p:cNvGrpSpPr>
          <p:nvPr userDrawn="1"/>
        </p:nvGrpSpPr>
        <p:grpSpPr bwMode="auto">
          <a:xfrm>
            <a:off x="-3" y="-9156"/>
            <a:ext cx="9155016" cy="6867155"/>
            <a:chOff x="105837949" y="95554800"/>
            <a:chExt cx="9144003" cy="6858000"/>
          </a:xfrm>
        </p:grpSpPr>
        <p:sp>
          <p:nvSpPr>
            <p:cNvPr id="347" name="Rectangle 345"/>
            <p:cNvSpPr>
              <a:spLocks noChangeArrowheads="1"/>
            </p:cNvSpPr>
            <p:nvPr/>
          </p:nvSpPr>
          <p:spPr bwMode="auto">
            <a:xfrm>
              <a:off x="114969270" y="96332675"/>
              <a:ext cx="12682" cy="301625"/>
            </a:xfrm>
            <a:prstGeom prst="rect">
              <a:avLst/>
            </a:prstGeom>
            <a:solidFill>
              <a:srgbClr val="21212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in">
                  <a:solidFill>
                    <a:srgbClr val="21212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C8681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8" name="Rectangle 346"/>
            <p:cNvSpPr>
              <a:spLocks noChangeArrowheads="1"/>
            </p:cNvSpPr>
            <p:nvPr/>
          </p:nvSpPr>
          <p:spPr bwMode="auto">
            <a:xfrm>
              <a:off x="114969270" y="96380300"/>
              <a:ext cx="12682" cy="20955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in">
                  <a:solidFill>
                    <a:srgbClr val="21212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C8681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9" name="Rectangle 347"/>
            <p:cNvSpPr>
              <a:spLocks noChangeArrowheads="1"/>
            </p:cNvSpPr>
            <p:nvPr/>
          </p:nvSpPr>
          <p:spPr bwMode="auto">
            <a:xfrm>
              <a:off x="114408074" y="95554800"/>
              <a:ext cx="561196" cy="825500"/>
            </a:xfrm>
            <a:prstGeom prst="rect">
              <a:avLst/>
            </a:prstGeom>
            <a:solidFill>
              <a:srgbClr val="FAEC2E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in">
                  <a:solidFill>
                    <a:srgbClr val="21212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C8681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0" name="Rectangle 348"/>
            <p:cNvSpPr>
              <a:spLocks noChangeArrowheads="1"/>
            </p:cNvSpPr>
            <p:nvPr/>
          </p:nvSpPr>
          <p:spPr bwMode="auto">
            <a:xfrm>
              <a:off x="105837952" y="101993700"/>
              <a:ext cx="611925" cy="419100"/>
            </a:xfrm>
            <a:prstGeom prst="rect">
              <a:avLst/>
            </a:prstGeom>
            <a:solidFill>
              <a:srgbClr val="AFD9E5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in">
                  <a:solidFill>
                    <a:srgbClr val="21212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C8681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1" name="Rectangle 349"/>
            <p:cNvSpPr>
              <a:spLocks noChangeArrowheads="1"/>
            </p:cNvSpPr>
            <p:nvPr/>
          </p:nvSpPr>
          <p:spPr bwMode="auto">
            <a:xfrm>
              <a:off x="105837952" y="99279075"/>
              <a:ext cx="8357692" cy="2501900"/>
            </a:xfrm>
            <a:prstGeom prst="rect">
              <a:avLst/>
            </a:prstGeom>
            <a:solidFill>
              <a:srgbClr val="3DB4CD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in">
                  <a:solidFill>
                    <a:srgbClr val="21212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C8681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2" name="Rectangle 350"/>
            <p:cNvSpPr>
              <a:spLocks noChangeArrowheads="1"/>
            </p:cNvSpPr>
            <p:nvPr/>
          </p:nvSpPr>
          <p:spPr bwMode="auto">
            <a:xfrm>
              <a:off x="105837952" y="95554800"/>
              <a:ext cx="8357692" cy="825500"/>
            </a:xfrm>
            <a:prstGeom prst="rect">
              <a:avLst/>
            </a:prstGeom>
            <a:solidFill>
              <a:srgbClr val="AFD9E5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in">
                  <a:solidFill>
                    <a:srgbClr val="21212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C8681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3" name="Rectangle 351"/>
            <p:cNvSpPr>
              <a:spLocks noChangeArrowheads="1"/>
            </p:cNvSpPr>
            <p:nvPr/>
          </p:nvSpPr>
          <p:spPr bwMode="auto">
            <a:xfrm>
              <a:off x="106659136" y="101993700"/>
              <a:ext cx="7536508" cy="419100"/>
            </a:xfrm>
            <a:prstGeom prst="rect">
              <a:avLst/>
            </a:prstGeom>
            <a:solidFill>
              <a:srgbClr val="E64B3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in">
                  <a:solidFill>
                    <a:srgbClr val="21212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C8681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4" name="Freeform 352"/>
            <p:cNvSpPr>
              <a:spLocks/>
            </p:cNvSpPr>
            <p:nvPr/>
          </p:nvSpPr>
          <p:spPr bwMode="auto">
            <a:xfrm>
              <a:off x="106659136" y="101993700"/>
              <a:ext cx="7536508" cy="419100"/>
            </a:xfrm>
            <a:custGeom>
              <a:avLst/>
              <a:gdLst>
                <a:gd name="T0" fmla="*/ 8913750 w 8913750"/>
                <a:gd name="T1" fmla="*/ 495000 h 495000"/>
                <a:gd name="T2" fmla="*/ 8913750 w 8913750"/>
                <a:gd name="T3" fmla="*/ 0 h 495000"/>
                <a:gd name="T4" fmla="*/ 0 w 8913750"/>
                <a:gd name="T5" fmla="*/ 0 h 495000"/>
                <a:gd name="T6" fmla="*/ 0 w 8913750"/>
                <a:gd name="T7" fmla="*/ 495000 h 4950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913750" h="495000">
                  <a:moveTo>
                    <a:pt x="8913750" y="495000"/>
                  </a:moveTo>
                  <a:lnTo>
                    <a:pt x="8913750" y="0"/>
                  </a:lnTo>
                  <a:lnTo>
                    <a:pt x="0" y="0"/>
                  </a:lnTo>
                  <a:lnTo>
                    <a:pt x="0" y="495000"/>
                  </a:lnTo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21212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C8681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5" name="Rectangle 353"/>
            <p:cNvSpPr>
              <a:spLocks noChangeArrowheads="1"/>
            </p:cNvSpPr>
            <p:nvPr/>
          </p:nvSpPr>
          <p:spPr bwMode="auto">
            <a:xfrm>
              <a:off x="111747944" y="96589850"/>
              <a:ext cx="2447700" cy="2479675"/>
            </a:xfrm>
            <a:prstGeom prst="rect">
              <a:avLst/>
            </a:prstGeom>
            <a:solidFill>
              <a:srgbClr val="CED83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in">
                  <a:solidFill>
                    <a:srgbClr val="21212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C8681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6" name="Rectangle 354"/>
            <p:cNvSpPr>
              <a:spLocks noChangeArrowheads="1"/>
            </p:cNvSpPr>
            <p:nvPr/>
          </p:nvSpPr>
          <p:spPr bwMode="auto">
            <a:xfrm>
              <a:off x="109810709" y="96589850"/>
              <a:ext cx="1727975" cy="2479675"/>
            </a:xfrm>
            <a:prstGeom prst="rect">
              <a:avLst/>
            </a:prstGeom>
            <a:solidFill>
              <a:srgbClr val="FAEC2E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in">
                  <a:solidFill>
                    <a:srgbClr val="21212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C8681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7" name="Oval 355"/>
            <p:cNvSpPr>
              <a:spLocks noChangeArrowheads="1"/>
            </p:cNvSpPr>
            <p:nvPr/>
          </p:nvSpPr>
          <p:spPr bwMode="auto">
            <a:xfrm>
              <a:off x="114585627" y="96272350"/>
              <a:ext cx="79265" cy="82550"/>
            </a:xfrm>
            <a:prstGeom prst="ellipse">
              <a:avLst/>
            </a:prstGeom>
            <a:solidFill>
              <a:srgbClr val="DF322E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in">
                  <a:solidFill>
                    <a:srgbClr val="21212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C8681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8" name="Oval 356"/>
            <p:cNvSpPr>
              <a:spLocks noChangeArrowheads="1"/>
            </p:cNvSpPr>
            <p:nvPr/>
          </p:nvSpPr>
          <p:spPr bwMode="auto">
            <a:xfrm>
              <a:off x="114433439" y="96110425"/>
              <a:ext cx="79265" cy="79375"/>
            </a:xfrm>
            <a:prstGeom prst="ellipse">
              <a:avLst/>
            </a:prstGeom>
            <a:solidFill>
              <a:srgbClr val="DF322E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in">
                  <a:solidFill>
                    <a:srgbClr val="21212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C8681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9" name="Oval 357"/>
            <p:cNvSpPr>
              <a:spLocks noChangeArrowheads="1"/>
            </p:cNvSpPr>
            <p:nvPr/>
          </p:nvSpPr>
          <p:spPr bwMode="auto">
            <a:xfrm>
              <a:off x="114737816" y="96110425"/>
              <a:ext cx="79265" cy="79375"/>
            </a:xfrm>
            <a:prstGeom prst="ellipse">
              <a:avLst/>
            </a:prstGeom>
            <a:solidFill>
              <a:srgbClr val="DF322E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in">
                  <a:solidFill>
                    <a:srgbClr val="21212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C8681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0" name="Oval 358"/>
            <p:cNvSpPr>
              <a:spLocks noChangeArrowheads="1"/>
            </p:cNvSpPr>
            <p:nvPr/>
          </p:nvSpPr>
          <p:spPr bwMode="auto">
            <a:xfrm>
              <a:off x="114585627" y="95935800"/>
              <a:ext cx="79265" cy="82550"/>
            </a:xfrm>
            <a:prstGeom prst="ellipse">
              <a:avLst/>
            </a:prstGeom>
            <a:solidFill>
              <a:srgbClr val="DF322E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in">
                  <a:solidFill>
                    <a:srgbClr val="21212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C8681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1" name="Oval 359"/>
            <p:cNvSpPr>
              <a:spLocks noChangeArrowheads="1"/>
            </p:cNvSpPr>
            <p:nvPr/>
          </p:nvSpPr>
          <p:spPr bwMode="auto">
            <a:xfrm>
              <a:off x="114433439" y="95773875"/>
              <a:ext cx="79265" cy="79375"/>
            </a:xfrm>
            <a:prstGeom prst="ellipse">
              <a:avLst/>
            </a:prstGeom>
            <a:solidFill>
              <a:srgbClr val="DF322E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in">
                  <a:solidFill>
                    <a:srgbClr val="21212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C8681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2" name="Oval 360"/>
            <p:cNvSpPr>
              <a:spLocks noChangeArrowheads="1"/>
            </p:cNvSpPr>
            <p:nvPr/>
          </p:nvSpPr>
          <p:spPr bwMode="auto">
            <a:xfrm>
              <a:off x="114737816" y="95773875"/>
              <a:ext cx="79265" cy="79375"/>
            </a:xfrm>
            <a:prstGeom prst="ellipse">
              <a:avLst/>
            </a:prstGeom>
            <a:solidFill>
              <a:srgbClr val="DF322E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in">
                  <a:solidFill>
                    <a:srgbClr val="21212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C8681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3" name="Oval 361"/>
            <p:cNvSpPr>
              <a:spLocks noChangeArrowheads="1"/>
            </p:cNvSpPr>
            <p:nvPr/>
          </p:nvSpPr>
          <p:spPr bwMode="auto">
            <a:xfrm>
              <a:off x="114585627" y="95602425"/>
              <a:ext cx="79265" cy="79375"/>
            </a:xfrm>
            <a:prstGeom prst="ellipse">
              <a:avLst/>
            </a:prstGeom>
            <a:solidFill>
              <a:srgbClr val="DF322E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in">
                  <a:solidFill>
                    <a:srgbClr val="21212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C8681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4" name="Oval 362"/>
            <p:cNvSpPr>
              <a:spLocks noChangeArrowheads="1"/>
            </p:cNvSpPr>
            <p:nvPr/>
          </p:nvSpPr>
          <p:spPr bwMode="auto">
            <a:xfrm>
              <a:off x="114886834" y="96272350"/>
              <a:ext cx="79265" cy="82550"/>
            </a:xfrm>
            <a:prstGeom prst="ellipse">
              <a:avLst/>
            </a:prstGeom>
            <a:solidFill>
              <a:srgbClr val="DF322E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in">
                  <a:solidFill>
                    <a:srgbClr val="21212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C8681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5" name="Oval 363"/>
            <p:cNvSpPr>
              <a:spLocks noChangeArrowheads="1"/>
            </p:cNvSpPr>
            <p:nvPr/>
          </p:nvSpPr>
          <p:spPr bwMode="auto">
            <a:xfrm>
              <a:off x="114886834" y="95935800"/>
              <a:ext cx="79265" cy="82550"/>
            </a:xfrm>
            <a:prstGeom prst="ellipse">
              <a:avLst/>
            </a:prstGeom>
            <a:solidFill>
              <a:srgbClr val="DF322E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in">
                  <a:solidFill>
                    <a:srgbClr val="21212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C8681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6" name="Oval 364"/>
            <p:cNvSpPr>
              <a:spLocks noChangeArrowheads="1"/>
            </p:cNvSpPr>
            <p:nvPr/>
          </p:nvSpPr>
          <p:spPr bwMode="auto">
            <a:xfrm>
              <a:off x="114886834" y="95602425"/>
              <a:ext cx="79265" cy="79375"/>
            </a:xfrm>
            <a:prstGeom prst="ellipse">
              <a:avLst/>
            </a:prstGeom>
            <a:solidFill>
              <a:srgbClr val="DF322E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in">
                  <a:solidFill>
                    <a:srgbClr val="21212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C8681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7" name="Oval 365"/>
            <p:cNvSpPr>
              <a:spLocks noChangeArrowheads="1"/>
            </p:cNvSpPr>
            <p:nvPr/>
          </p:nvSpPr>
          <p:spPr bwMode="auto">
            <a:xfrm>
              <a:off x="109791686" y="96751775"/>
              <a:ext cx="82435" cy="79375"/>
            </a:xfrm>
            <a:prstGeom prst="ellipse">
              <a:avLst/>
            </a:prstGeom>
            <a:solidFill>
              <a:srgbClr val="DF322E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in">
                  <a:solidFill>
                    <a:srgbClr val="21212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C8681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8" name="Oval 366"/>
            <p:cNvSpPr>
              <a:spLocks noChangeArrowheads="1"/>
            </p:cNvSpPr>
            <p:nvPr/>
          </p:nvSpPr>
          <p:spPr bwMode="auto">
            <a:xfrm>
              <a:off x="109791686" y="97056575"/>
              <a:ext cx="82435" cy="79375"/>
            </a:xfrm>
            <a:prstGeom prst="ellipse">
              <a:avLst/>
            </a:prstGeom>
            <a:solidFill>
              <a:srgbClr val="DF322E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in">
                  <a:solidFill>
                    <a:srgbClr val="21212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C8681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9" name="Oval 367"/>
            <p:cNvSpPr>
              <a:spLocks noChangeArrowheads="1"/>
            </p:cNvSpPr>
            <p:nvPr/>
          </p:nvSpPr>
          <p:spPr bwMode="auto">
            <a:xfrm>
              <a:off x="109791686" y="97361375"/>
              <a:ext cx="82435" cy="79375"/>
            </a:xfrm>
            <a:prstGeom prst="ellipse">
              <a:avLst/>
            </a:prstGeom>
            <a:solidFill>
              <a:srgbClr val="DF322E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in">
                  <a:solidFill>
                    <a:srgbClr val="21212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C8681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0" name="Oval 368"/>
            <p:cNvSpPr>
              <a:spLocks noChangeArrowheads="1"/>
            </p:cNvSpPr>
            <p:nvPr/>
          </p:nvSpPr>
          <p:spPr bwMode="auto">
            <a:xfrm>
              <a:off x="109791686" y="97666175"/>
              <a:ext cx="82435" cy="82550"/>
            </a:xfrm>
            <a:prstGeom prst="ellipse">
              <a:avLst/>
            </a:prstGeom>
            <a:solidFill>
              <a:srgbClr val="DF322E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in">
                  <a:solidFill>
                    <a:srgbClr val="21212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C8681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1" name="Oval 369"/>
            <p:cNvSpPr>
              <a:spLocks noChangeArrowheads="1"/>
            </p:cNvSpPr>
            <p:nvPr/>
          </p:nvSpPr>
          <p:spPr bwMode="auto">
            <a:xfrm>
              <a:off x="109791686" y="97974150"/>
              <a:ext cx="82435" cy="79375"/>
            </a:xfrm>
            <a:prstGeom prst="ellipse">
              <a:avLst/>
            </a:prstGeom>
            <a:solidFill>
              <a:srgbClr val="DF322E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in">
                  <a:solidFill>
                    <a:srgbClr val="21212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C8681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2" name="Oval 370"/>
            <p:cNvSpPr>
              <a:spLocks noChangeArrowheads="1"/>
            </p:cNvSpPr>
            <p:nvPr/>
          </p:nvSpPr>
          <p:spPr bwMode="auto">
            <a:xfrm>
              <a:off x="109791686" y="98278950"/>
              <a:ext cx="82435" cy="79375"/>
            </a:xfrm>
            <a:prstGeom prst="ellipse">
              <a:avLst/>
            </a:prstGeom>
            <a:solidFill>
              <a:srgbClr val="DF322E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in">
                  <a:solidFill>
                    <a:srgbClr val="21212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C8681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3" name="Oval 371"/>
            <p:cNvSpPr>
              <a:spLocks noChangeArrowheads="1"/>
            </p:cNvSpPr>
            <p:nvPr/>
          </p:nvSpPr>
          <p:spPr bwMode="auto">
            <a:xfrm>
              <a:off x="109791686" y="98583750"/>
              <a:ext cx="82435" cy="79375"/>
            </a:xfrm>
            <a:prstGeom prst="ellipse">
              <a:avLst/>
            </a:prstGeom>
            <a:solidFill>
              <a:srgbClr val="DF322E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in">
                  <a:solidFill>
                    <a:srgbClr val="21212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C8681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4" name="Oval 372"/>
            <p:cNvSpPr>
              <a:spLocks noChangeArrowheads="1"/>
            </p:cNvSpPr>
            <p:nvPr/>
          </p:nvSpPr>
          <p:spPr bwMode="auto">
            <a:xfrm>
              <a:off x="109791686" y="98888550"/>
              <a:ext cx="82435" cy="79375"/>
            </a:xfrm>
            <a:prstGeom prst="ellipse">
              <a:avLst/>
            </a:prstGeom>
            <a:solidFill>
              <a:srgbClr val="DF322E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in">
                  <a:solidFill>
                    <a:srgbClr val="21212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C8681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5" name="Oval 373"/>
            <p:cNvSpPr>
              <a:spLocks noChangeArrowheads="1"/>
            </p:cNvSpPr>
            <p:nvPr/>
          </p:nvSpPr>
          <p:spPr bwMode="auto">
            <a:xfrm>
              <a:off x="109966069" y="96596200"/>
              <a:ext cx="79264" cy="82550"/>
            </a:xfrm>
            <a:prstGeom prst="ellipse">
              <a:avLst/>
            </a:prstGeom>
            <a:solidFill>
              <a:srgbClr val="DF322E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in">
                  <a:solidFill>
                    <a:srgbClr val="21212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C8681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6" name="Oval 374"/>
            <p:cNvSpPr>
              <a:spLocks noChangeArrowheads="1"/>
            </p:cNvSpPr>
            <p:nvPr/>
          </p:nvSpPr>
          <p:spPr bwMode="auto">
            <a:xfrm>
              <a:off x="109966069" y="96904175"/>
              <a:ext cx="79264" cy="79375"/>
            </a:xfrm>
            <a:prstGeom prst="ellipse">
              <a:avLst/>
            </a:prstGeom>
            <a:solidFill>
              <a:srgbClr val="DF322E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in">
                  <a:solidFill>
                    <a:srgbClr val="21212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C8681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7" name="Oval 375"/>
            <p:cNvSpPr>
              <a:spLocks noChangeArrowheads="1"/>
            </p:cNvSpPr>
            <p:nvPr/>
          </p:nvSpPr>
          <p:spPr bwMode="auto">
            <a:xfrm>
              <a:off x="109966069" y="97208975"/>
              <a:ext cx="79264" cy="79375"/>
            </a:xfrm>
            <a:prstGeom prst="ellipse">
              <a:avLst/>
            </a:prstGeom>
            <a:solidFill>
              <a:srgbClr val="DF322E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in">
                  <a:solidFill>
                    <a:srgbClr val="21212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C8681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8" name="Oval 376"/>
            <p:cNvSpPr>
              <a:spLocks noChangeArrowheads="1"/>
            </p:cNvSpPr>
            <p:nvPr/>
          </p:nvSpPr>
          <p:spPr bwMode="auto">
            <a:xfrm>
              <a:off x="109966069" y="97513775"/>
              <a:ext cx="79264" cy="79375"/>
            </a:xfrm>
            <a:prstGeom prst="ellipse">
              <a:avLst/>
            </a:prstGeom>
            <a:solidFill>
              <a:srgbClr val="DF322E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in">
                  <a:solidFill>
                    <a:srgbClr val="21212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C8681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9" name="Oval 377"/>
            <p:cNvSpPr>
              <a:spLocks noChangeArrowheads="1"/>
            </p:cNvSpPr>
            <p:nvPr/>
          </p:nvSpPr>
          <p:spPr bwMode="auto">
            <a:xfrm>
              <a:off x="109966069" y="97818575"/>
              <a:ext cx="79264" cy="82550"/>
            </a:xfrm>
            <a:prstGeom prst="ellipse">
              <a:avLst/>
            </a:prstGeom>
            <a:solidFill>
              <a:srgbClr val="DF322E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in">
                  <a:solidFill>
                    <a:srgbClr val="21212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C8681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0" name="Oval 378"/>
            <p:cNvSpPr>
              <a:spLocks noChangeArrowheads="1"/>
            </p:cNvSpPr>
            <p:nvPr/>
          </p:nvSpPr>
          <p:spPr bwMode="auto">
            <a:xfrm>
              <a:off x="109966069" y="98126550"/>
              <a:ext cx="79264" cy="79375"/>
            </a:xfrm>
            <a:prstGeom prst="ellipse">
              <a:avLst/>
            </a:prstGeom>
            <a:solidFill>
              <a:srgbClr val="DF322E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in">
                  <a:solidFill>
                    <a:srgbClr val="21212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C8681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1" name="Oval 379"/>
            <p:cNvSpPr>
              <a:spLocks noChangeArrowheads="1"/>
            </p:cNvSpPr>
            <p:nvPr/>
          </p:nvSpPr>
          <p:spPr bwMode="auto">
            <a:xfrm>
              <a:off x="109966069" y="98431350"/>
              <a:ext cx="79264" cy="79375"/>
            </a:xfrm>
            <a:prstGeom prst="ellipse">
              <a:avLst/>
            </a:prstGeom>
            <a:solidFill>
              <a:srgbClr val="DF322E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in">
                  <a:solidFill>
                    <a:srgbClr val="21212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C8681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2" name="Oval 380"/>
            <p:cNvSpPr>
              <a:spLocks noChangeArrowheads="1"/>
            </p:cNvSpPr>
            <p:nvPr/>
          </p:nvSpPr>
          <p:spPr bwMode="auto">
            <a:xfrm>
              <a:off x="109966069" y="98736150"/>
              <a:ext cx="79264" cy="79375"/>
            </a:xfrm>
            <a:prstGeom prst="ellipse">
              <a:avLst/>
            </a:prstGeom>
            <a:solidFill>
              <a:srgbClr val="DF322E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in">
                  <a:solidFill>
                    <a:srgbClr val="21212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C8681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3" name="Oval 381"/>
            <p:cNvSpPr>
              <a:spLocks noChangeArrowheads="1"/>
            </p:cNvSpPr>
            <p:nvPr/>
          </p:nvSpPr>
          <p:spPr bwMode="auto">
            <a:xfrm>
              <a:off x="110127769" y="96751775"/>
              <a:ext cx="82435" cy="79375"/>
            </a:xfrm>
            <a:prstGeom prst="ellipse">
              <a:avLst/>
            </a:prstGeom>
            <a:solidFill>
              <a:srgbClr val="DF322E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in">
                  <a:solidFill>
                    <a:srgbClr val="21212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C8681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4" name="Oval 382"/>
            <p:cNvSpPr>
              <a:spLocks noChangeArrowheads="1"/>
            </p:cNvSpPr>
            <p:nvPr/>
          </p:nvSpPr>
          <p:spPr bwMode="auto">
            <a:xfrm>
              <a:off x="110127769" y="97056575"/>
              <a:ext cx="82435" cy="79375"/>
            </a:xfrm>
            <a:prstGeom prst="ellipse">
              <a:avLst/>
            </a:prstGeom>
            <a:solidFill>
              <a:srgbClr val="DF322E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in">
                  <a:solidFill>
                    <a:srgbClr val="21212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C8681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5" name="Oval 383"/>
            <p:cNvSpPr>
              <a:spLocks noChangeArrowheads="1"/>
            </p:cNvSpPr>
            <p:nvPr/>
          </p:nvSpPr>
          <p:spPr bwMode="auto">
            <a:xfrm>
              <a:off x="110127769" y="97361375"/>
              <a:ext cx="82435" cy="79375"/>
            </a:xfrm>
            <a:prstGeom prst="ellipse">
              <a:avLst/>
            </a:prstGeom>
            <a:solidFill>
              <a:srgbClr val="DF322E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in">
                  <a:solidFill>
                    <a:srgbClr val="21212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C8681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6" name="Oval 384"/>
            <p:cNvSpPr>
              <a:spLocks noChangeArrowheads="1"/>
            </p:cNvSpPr>
            <p:nvPr/>
          </p:nvSpPr>
          <p:spPr bwMode="auto">
            <a:xfrm>
              <a:off x="110127769" y="97666175"/>
              <a:ext cx="82435" cy="82550"/>
            </a:xfrm>
            <a:prstGeom prst="ellipse">
              <a:avLst/>
            </a:prstGeom>
            <a:solidFill>
              <a:srgbClr val="DF322E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in">
                  <a:solidFill>
                    <a:srgbClr val="21212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C8681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7" name="Oval 385"/>
            <p:cNvSpPr>
              <a:spLocks noChangeArrowheads="1"/>
            </p:cNvSpPr>
            <p:nvPr/>
          </p:nvSpPr>
          <p:spPr bwMode="auto">
            <a:xfrm>
              <a:off x="110127769" y="97974150"/>
              <a:ext cx="82435" cy="79375"/>
            </a:xfrm>
            <a:prstGeom prst="ellipse">
              <a:avLst/>
            </a:prstGeom>
            <a:solidFill>
              <a:srgbClr val="DF322E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in">
                  <a:solidFill>
                    <a:srgbClr val="21212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C8681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8" name="Oval 386"/>
            <p:cNvSpPr>
              <a:spLocks noChangeArrowheads="1"/>
            </p:cNvSpPr>
            <p:nvPr/>
          </p:nvSpPr>
          <p:spPr bwMode="auto">
            <a:xfrm>
              <a:off x="110127769" y="98278950"/>
              <a:ext cx="82435" cy="79375"/>
            </a:xfrm>
            <a:prstGeom prst="ellipse">
              <a:avLst/>
            </a:prstGeom>
            <a:solidFill>
              <a:srgbClr val="DF322E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in">
                  <a:solidFill>
                    <a:srgbClr val="21212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C8681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9" name="Oval 387"/>
            <p:cNvSpPr>
              <a:spLocks noChangeArrowheads="1"/>
            </p:cNvSpPr>
            <p:nvPr/>
          </p:nvSpPr>
          <p:spPr bwMode="auto">
            <a:xfrm>
              <a:off x="110127769" y="98583750"/>
              <a:ext cx="82435" cy="79375"/>
            </a:xfrm>
            <a:prstGeom prst="ellipse">
              <a:avLst/>
            </a:prstGeom>
            <a:solidFill>
              <a:srgbClr val="DF322E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in">
                  <a:solidFill>
                    <a:srgbClr val="21212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C8681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0" name="Oval 388"/>
            <p:cNvSpPr>
              <a:spLocks noChangeArrowheads="1"/>
            </p:cNvSpPr>
            <p:nvPr/>
          </p:nvSpPr>
          <p:spPr bwMode="auto">
            <a:xfrm>
              <a:off x="110127769" y="98888550"/>
              <a:ext cx="82435" cy="79375"/>
            </a:xfrm>
            <a:prstGeom prst="ellipse">
              <a:avLst/>
            </a:prstGeom>
            <a:solidFill>
              <a:srgbClr val="DF322E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in">
                  <a:solidFill>
                    <a:srgbClr val="21212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C8681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1" name="Oval 389"/>
            <p:cNvSpPr>
              <a:spLocks noChangeArrowheads="1"/>
            </p:cNvSpPr>
            <p:nvPr/>
          </p:nvSpPr>
          <p:spPr bwMode="auto">
            <a:xfrm>
              <a:off x="110302152" y="96596200"/>
              <a:ext cx="79265" cy="82550"/>
            </a:xfrm>
            <a:prstGeom prst="ellipse">
              <a:avLst/>
            </a:prstGeom>
            <a:solidFill>
              <a:srgbClr val="DF322E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in">
                  <a:solidFill>
                    <a:srgbClr val="21212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C8681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2" name="Oval 390"/>
            <p:cNvSpPr>
              <a:spLocks noChangeArrowheads="1"/>
            </p:cNvSpPr>
            <p:nvPr/>
          </p:nvSpPr>
          <p:spPr bwMode="auto">
            <a:xfrm>
              <a:off x="110302152" y="96904175"/>
              <a:ext cx="79265" cy="79375"/>
            </a:xfrm>
            <a:prstGeom prst="ellipse">
              <a:avLst/>
            </a:prstGeom>
            <a:solidFill>
              <a:srgbClr val="DF322E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in">
                  <a:solidFill>
                    <a:srgbClr val="21212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C8681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3" name="Oval 391"/>
            <p:cNvSpPr>
              <a:spLocks noChangeArrowheads="1"/>
            </p:cNvSpPr>
            <p:nvPr/>
          </p:nvSpPr>
          <p:spPr bwMode="auto">
            <a:xfrm>
              <a:off x="110302152" y="97208975"/>
              <a:ext cx="79265" cy="79375"/>
            </a:xfrm>
            <a:prstGeom prst="ellipse">
              <a:avLst/>
            </a:prstGeom>
            <a:solidFill>
              <a:srgbClr val="DF322E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in">
                  <a:solidFill>
                    <a:srgbClr val="21212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C8681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4" name="Oval 392"/>
            <p:cNvSpPr>
              <a:spLocks noChangeArrowheads="1"/>
            </p:cNvSpPr>
            <p:nvPr/>
          </p:nvSpPr>
          <p:spPr bwMode="auto">
            <a:xfrm>
              <a:off x="110302152" y="97513775"/>
              <a:ext cx="79265" cy="79375"/>
            </a:xfrm>
            <a:prstGeom prst="ellipse">
              <a:avLst/>
            </a:prstGeom>
            <a:solidFill>
              <a:srgbClr val="DF322E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in">
                  <a:solidFill>
                    <a:srgbClr val="21212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C8681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5" name="Oval 393"/>
            <p:cNvSpPr>
              <a:spLocks noChangeArrowheads="1"/>
            </p:cNvSpPr>
            <p:nvPr/>
          </p:nvSpPr>
          <p:spPr bwMode="auto">
            <a:xfrm>
              <a:off x="110302152" y="97818575"/>
              <a:ext cx="79265" cy="82550"/>
            </a:xfrm>
            <a:prstGeom prst="ellipse">
              <a:avLst/>
            </a:prstGeom>
            <a:solidFill>
              <a:srgbClr val="DF322E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in">
                  <a:solidFill>
                    <a:srgbClr val="21212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C8681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6" name="Oval 394"/>
            <p:cNvSpPr>
              <a:spLocks noChangeArrowheads="1"/>
            </p:cNvSpPr>
            <p:nvPr/>
          </p:nvSpPr>
          <p:spPr bwMode="auto">
            <a:xfrm>
              <a:off x="110302152" y="98126550"/>
              <a:ext cx="79265" cy="79375"/>
            </a:xfrm>
            <a:prstGeom prst="ellipse">
              <a:avLst/>
            </a:prstGeom>
            <a:solidFill>
              <a:srgbClr val="DF322E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in">
                  <a:solidFill>
                    <a:srgbClr val="21212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C8681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7" name="Oval 395"/>
            <p:cNvSpPr>
              <a:spLocks noChangeArrowheads="1"/>
            </p:cNvSpPr>
            <p:nvPr/>
          </p:nvSpPr>
          <p:spPr bwMode="auto">
            <a:xfrm>
              <a:off x="110302152" y="98431350"/>
              <a:ext cx="79265" cy="79375"/>
            </a:xfrm>
            <a:prstGeom prst="ellipse">
              <a:avLst/>
            </a:prstGeom>
            <a:solidFill>
              <a:srgbClr val="DF322E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in">
                  <a:solidFill>
                    <a:srgbClr val="21212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C8681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8" name="Oval 396"/>
            <p:cNvSpPr>
              <a:spLocks noChangeArrowheads="1"/>
            </p:cNvSpPr>
            <p:nvPr/>
          </p:nvSpPr>
          <p:spPr bwMode="auto">
            <a:xfrm>
              <a:off x="110302152" y="98736150"/>
              <a:ext cx="79265" cy="79375"/>
            </a:xfrm>
            <a:prstGeom prst="ellipse">
              <a:avLst/>
            </a:prstGeom>
            <a:solidFill>
              <a:srgbClr val="DF322E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in">
                  <a:solidFill>
                    <a:srgbClr val="21212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C8681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9" name="Oval 397"/>
            <p:cNvSpPr>
              <a:spLocks noChangeArrowheads="1"/>
            </p:cNvSpPr>
            <p:nvPr/>
          </p:nvSpPr>
          <p:spPr bwMode="auto">
            <a:xfrm>
              <a:off x="110463852" y="96751775"/>
              <a:ext cx="79265" cy="79375"/>
            </a:xfrm>
            <a:prstGeom prst="ellipse">
              <a:avLst/>
            </a:prstGeom>
            <a:solidFill>
              <a:srgbClr val="DF322E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in">
                  <a:solidFill>
                    <a:srgbClr val="21212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C8681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0" name="Oval 398"/>
            <p:cNvSpPr>
              <a:spLocks noChangeArrowheads="1"/>
            </p:cNvSpPr>
            <p:nvPr/>
          </p:nvSpPr>
          <p:spPr bwMode="auto">
            <a:xfrm>
              <a:off x="110463852" y="97056575"/>
              <a:ext cx="79265" cy="79375"/>
            </a:xfrm>
            <a:prstGeom prst="ellipse">
              <a:avLst/>
            </a:prstGeom>
            <a:solidFill>
              <a:srgbClr val="DF322E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in">
                  <a:solidFill>
                    <a:srgbClr val="21212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C8681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1" name="Oval 399"/>
            <p:cNvSpPr>
              <a:spLocks noChangeArrowheads="1"/>
            </p:cNvSpPr>
            <p:nvPr/>
          </p:nvSpPr>
          <p:spPr bwMode="auto">
            <a:xfrm>
              <a:off x="110463852" y="97361375"/>
              <a:ext cx="79265" cy="79375"/>
            </a:xfrm>
            <a:prstGeom prst="ellipse">
              <a:avLst/>
            </a:prstGeom>
            <a:solidFill>
              <a:srgbClr val="DF322E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in">
                  <a:solidFill>
                    <a:srgbClr val="21212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C8681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2" name="Oval 400"/>
            <p:cNvSpPr>
              <a:spLocks noChangeArrowheads="1"/>
            </p:cNvSpPr>
            <p:nvPr/>
          </p:nvSpPr>
          <p:spPr bwMode="auto">
            <a:xfrm>
              <a:off x="110463852" y="97666175"/>
              <a:ext cx="79265" cy="82550"/>
            </a:xfrm>
            <a:prstGeom prst="ellipse">
              <a:avLst/>
            </a:prstGeom>
            <a:solidFill>
              <a:srgbClr val="DF322E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in">
                  <a:solidFill>
                    <a:srgbClr val="21212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C8681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3" name="Oval 401"/>
            <p:cNvSpPr>
              <a:spLocks noChangeArrowheads="1"/>
            </p:cNvSpPr>
            <p:nvPr/>
          </p:nvSpPr>
          <p:spPr bwMode="auto">
            <a:xfrm>
              <a:off x="110463852" y="97974150"/>
              <a:ext cx="79265" cy="79375"/>
            </a:xfrm>
            <a:prstGeom prst="ellipse">
              <a:avLst/>
            </a:prstGeom>
            <a:solidFill>
              <a:srgbClr val="DF322E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in">
                  <a:solidFill>
                    <a:srgbClr val="21212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C8681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4" name="Oval 402"/>
            <p:cNvSpPr>
              <a:spLocks noChangeArrowheads="1"/>
            </p:cNvSpPr>
            <p:nvPr/>
          </p:nvSpPr>
          <p:spPr bwMode="auto">
            <a:xfrm>
              <a:off x="110463852" y="98278950"/>
              <a:ext cx="79265" cy="79375"/>
            </a:xfrm>
            <a:prstGeom prst="ellipse">
              <a:avLst/>
            </a:prstGeom>
            <a:solidFill>
              <a:srgbClr val="DF322E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in">
                  <a:solidFill>
                    <a:srgbClr val="21212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C8681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5" name="Oval 403"/>
            <p:cNvSpPr>
              <a:spLocks noChangeArrowheads="1"/>
            </p:cNvSpPr>
            <p:nvPr/>
          </p:nvSpPr>
          <p:spPr bwMode="auto">
            <a:xfrm>
              <a:off x="110463852" y="98583750"/>
              <a:ext cx="79265" cy="79375"/>
            </a:xfrm>
            <a:prstGeom prst="ellipse">
              <a:avLst/>
            </a:prstGeom>
            <a:solidFill>
              <a:srgbClr val="DF322E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in">
                  <a:solidFill>
                    <a:srgbClr val="21212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C8681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6" name="Oval 404"/>
            <p:cNvSpPr>
              <a:spLocks noChangeArrowheads="1"/>
            </p:cNvSpPr>
            <p:nvPr/>
          </p:nvSpPr>
          <p:spPr bwMode="auto">
            <a:xfrm>
              <a:off x="110463852" y="98888550"/>
              <a:ext cx="79265" cy="79375"/>
            </a:xfrm>
            <a:prstGeom prst="ellipse">
              <a:avLst/>
            </a:prstGeom>
            <a:solidFill>
              <a:srgbClr val="DF322E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in">
                  <a:solidFill>
                    <a:srgbClr val="21212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C8681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7" name="Oval 405"/>
            <p:cNvSpPr>
              <a:spLocks noChangeArrowheads="1"/>
            </p:cNvSpPr>
            <p:nvPr/>
          </p:nvSpPr>
          <p:spPr bwMode="auto">
            <a:xfrm>
              <a:off x="110638235" y="96596200"/>
              <a:ext cx="79265" cy="82550"/>
            </a:xfrm>
            <a:prstGeom prst="ellipse">
              <a:avLst/>
            </a:prstGeom>
            <a:solidFill>
              <a:srgbClr val="DF322E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in">
                  <a:solidFill>
                    <a:srgbClr val="21212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C8681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8" name="Oval 406"/>
            <p:cNvSpPr>
              <a:spLocks noChangeArrowheads="1"/>
            </p:cNvSpPr>
            <p:nvPr/>
          </p:nvSpPr>
          <p:spPr bwMode="auto">
            <a:xfrm>
              <a:off x="110638235" y="96904175"/>
              <a:ext cx="79265" cy="79375"/>
            </a:xfrm>
            <a:prstGeom prst="ellipse">
              <a:avLst/>
            </a:prstGeom>
            <a:solidFill>
              <a:srgbClr val="DF322E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in">
                  <a:solidFill>
                    <a:srgbClr val="21212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C8681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9" name="Oval 407"/>
            <p:cNvSpPr>
              <a:spLocks noChangeArrowheads="1"/>
            </p:cNvSpPr>
            <p:nvPr/>
          </p:nvSpPr>
          <p:spPr bwMode="auto">
            <a:xfrm>
              <a:off x="110638235" y="97208975"/>
              <a:ext cx="79265" cy="79375"/>
            </a:xfrm>
            <a:prstGeom prst="ellipse">
              <a:avLst/>
            </a:prstGeom>
            <a:solidFill>
              <a:srgbClr val="DF322E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in">
                  <a:solidFill>
                    <a:srgbClr val="21212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C8681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0" name="Oval 408"/>
            <p:cNvSpPr>
              <a:spLocks noChangeArrowheads="1"/>
            </p:cNvSpPr>
            <p:nvPr/>
          </p:nvSpPr>
          <p:spPr bwMode="auto">
            <a:xfrm>
              <a:off x="110638235" y="97513775"/>
              <a:ext cx="79265" cy="79375"/>
            </a:xfrm>
            <a:prstGeom prst="ellipse">
              <a:avLst/>
            </a:prstGeom>
            <a:solidFill>
              <a:srgbClr val="DF322E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in">
                  <a:solidFill>
                    <a:srgbClr val="21212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C8681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1" name="Oval 409"/>
            <p:cNvSpPr>
              <a:spLocks noChangeArrowheads="1"/>
            </p:cNvSpPr>
            <p:nvPr/>
          </p:nvSpPr>
          <p:spPr bwMode="auto">
            <a:xfrm>
              <a:off x="110638235" y="97818575"/>
              <a:ext cx="79265" cy="82550"/>
            </a:xfrm>
            <a:prstGeom prst="ellipse">
              <a:avLst/>
            </a:prstGeom>
            <a:solidFill>
              <a:srgbClr val="DF322E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in">
                  <a:solidFill>
                    <a:srgbClr val="21212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C8681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2" name="Oval 410"/>
            <p:cNvSpPr>
              <a:spLocks noChangeArrowheads="1"/>
            </p:cNvSpPr>
            <p:nvPr/>
          </p:nvSpPr>
          <p:spPr bwMode="auto">
            <a:xfrm>
              <a:off x="110638235" y="98126550"/>
              <a:ext cx="79265" cy="79375"/>
            </a:xfrm>
            <a:prstGeom prst="ellipse">
              <a:avLst/>
            </a:prstGeom>
            <a:solidFill>
              <a:srgbClr val="DF322E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in">
                  <a:solidFill>
                    <a:srgbClr val="21212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C8681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3" name="Oval 411"/>
            <p:cNvSpPr>
              <a:spLocks noChangeArrowheads="1"/>
            </p:cNvSpPr>
            <p:nvPr/>
          </p:nvSpPr>
          <p:spPr bwMode="auto">
            <a:xfrm>
              <a:off x="110638235" y="98431350"/>
              <a:ext cx="79265" cy="79375"/>
            </a:xfrm>
            <a:prstGeom prst="ellipse">
              <a:avLst/>
            </a:prstGeom>
            <a:solidFill>
              <a:srgbClr val="DF322E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in">
                  <a:solidFill>
                    <a:srgbClr val="21212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C8681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4" name="Oval 412"/>
            <p:cNvSpPr>
              <a:spLocks noChangeArrowheads="1"/>
            </p:cNvSpPr>
            <p:nvPr/>
          </p:nvSpPr>
          <p:spPr bwMode="auto">
            <a:xfrm>
              <a:off x="110638235" y="98736150"/>
              <a:ext cx="79265" cy="79375"/>
            </a:xfrm>
            <a:prstGeom prst="ellipse">
              <a:avLst/>
            </a:prstGeom>
            <a:solidFill>
              <a:srgbClr val="DF322E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in">
                  <a:solidFill>
                    <a:srgbClr val="21212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C8681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5" name="Oval 413"/>
            <p:cNvSpPr>
              <a:spLocks noChangeArrowheads="1"/>
            </p:cNvSpPr>
            <p:nvPr/>
          </p:nvSpPr>
          <p:spPr bwMode="auto">
            <a:xfrm>
              <a:off x="110799935" y="96751775"/>
              <a:ext cx="79265" cy="79375"/>
            </a:xfrm>
            <a:prstGeom prst="ellipse">
              <a:avLst/>
            </a:prstGeom>
            <a:solidFill>
              <a:srgbClr val="DF322E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in">
                  <a:solidFill>
                    <a:srgbClr val="21212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C8681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6" name="Oval 414"/>
            <p:cNvSpPr>
              <a:spLocks noChangeArrowheads="1"/>
            </p:cNvSpPr>
            <p:nvPr/>
          </p:nvSpPr>
          <p:spPr bwMode="auto">
            <a:xfrm>
              <a:off x="110799935" y="97056575"/>
              <a:ext cx="79265" cy="79375"/>
            </a:xfrm>
            <a:prstGeom prst="ellipse">
              <a:avLst/>
            </a:prstGeom>
            <a:solidFill>
              <a:srgbClr val="DF322E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in">
                  <a:solidFill>
                    <a:srgbClr val="21212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C8681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7" name="Oval 415"/>
            <p:cNvSpPr>
              <a:spLocks noChangeArrowheads="1"/>
            </p:cNvSpPr>
            <p:nvPr/>
          </p:nvSpPr>
          <p:spPr bwMode="auto">
            <a:xfrm>
              <a:off x="110799935" y="97361375"/>
              <a:ext cx="79265" cy="79375"/>
            </a:xfrm>
            <a:prstGeom prst="ellipse">
              <a:avLst/>
            </a:prstGeom>
            <a:solidFill>
              <a:srgbClr val="DF322E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in">
                  <a:solidFill>
                    <a:srgbClr val="21212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C8681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8" name="Oval 416"/>
            <p:cNvSpPr>
              <a:spLocks noChangeArrowheads="1"/>
            </p:cNvSpPr>
            <p:nvPr/>
          </p:nvSpPr>
          <p:spPr bwMode="auto">
            <a:xfrm>
              <a:off x="110799935" y="97666175"/>
              <a:ext cx="79265" cy="82550"/>
            </a:xfrm>
            <a:prstGeom prst="ellipse">
              <a:avLst/>
            </a:prstGeom>
            <a:solidFill>
              <a:srgbClr val="DF322E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in">
                  <a:solidFill>
                    <a:srgbClr val="21212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C8681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9" name="Oval 417"/>
            <p:cNvSpPr>
              <a:spLocks noChangeArrowheads="1"/>
            </p:cNvSpPr>
            <p:nvPr/>
          </p:nvSpPr>
          <p:spPr bwMode="auto">
            <a:xfrm>
              <a:off x="110799935" y="97974150"/>
              <a:ext cx="79265" cy="79375"/>
            </a:xfrm>
            <a:prstGeom prst="ellipse">
              <a:avLst/>
            </a:prstGeom>
            <a:solidFill>
              <a:srgbClr val="DF322E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in">
                  <a:solidFill>
                    <a:srgbClr val="21212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C8681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0" name="Oval 418"/>
            <p:cNvSpPr>
              <a:spLocks noChangeArrowheads="1"/>
            </p:cNvSpPr>
            <p:nvPr/>
          </p:nvSpPr>
          <p:spPr bwMode="auto">
            <a:xfrm>
              <a:off x="110799935" y="98278950"/>
              <a:ext cx="79265" cy="79375"/>
            </a:xfrm>
            <a:prstGeom prst="ellipse">
              <a:avLst/>
            </a:prstGeom>
            <a:solidFill>
              <a:srgbClr val="DF322E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in">
                  <a:solidFill>
                    <a:srgbClr val="21212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C8681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1" name="Oval 419"/>
            <p:cNvSpPr>
              <a:spLocks noChangeArrowheads="1"/>
            </p:cNvSpPr>
            <p:nvPr/>
          </p:nvSpPr>
          <p:spPr bwMode="auto">
            <a:xfrm>
              <a:off x="110799935" y="98583750"/>
              <a:ext cx="79265" cy="79375"/>
            </a:xfrm>
            <a:prstGeom prst="ellipse">
              <a:avLst/>
            </a:prstGeom>
            <a:solidFill>
              <a:srgbClr val="DF322E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in">
                  <a:solidFill>
                    <a:srgbClr val="21212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C8681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2" name="Oval 420"/>
            <p:cNvSpPr>
              <a:spLocks noChangeArrowheads="1"/>
            </p:cNvSpPr>
            <p:nvPr/>
          </p:nvSpPr>
          <p:spPr bwMode="auto">
            <a:xfrm>
              <a:off x="110799935" y="98888550"/>
              <a:ext cx="79265" cy="79375"/>
            </a:xfrm>
            <a:prstGeom prst="ellipse">
              <a:avLst/>
            </a:prstGeom>
            <a:solidFill>
              <a:srgbClr val="DF322E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in">
                  <a:solidFill>
                    <a:srgbClr val="21212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C8681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3" name="Oval 421"/>
            <p:cNvSpPr>
              <a:spLocks noChangeArrowheads="1"/>
            </p:cNvSpPr>
            <p:nvPr/>
          </p:nvSpPr>
          <p:spPr bwMode="auto">
            <a:xfrm>
              <a:off x="110974318" y="96596200"/>
              <a:ext cx="79265" cy="82550"/>
            </a:xfrm>
            <a:prstGeom prst="ellipse">
              <a:avLst/>
            </a:prstGeom>
            <a:solidFill>
              <a:srgbClr val="DF322E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in">
                  <a:solidFill>
                    <a:srgbClr val="21212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C8681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4" name="Oval 422"/>
            <p:cNvSpPr>
              <a:spLocks noChangeArrowheads="1"/>
            </p:cNvSpPr>
            <p:nvPr/>
          </p:nvSpPr>
          <p:spPr bwMode="auto">
            <a:xfrm>
              <a:off x="110974318" y="96904175"/>
              <a:ext cx="79265" cy="79375"/>
            </a:xfrm>
            <a:prstGeom prst="ellipse">
              <a:avLst/>
            </a:prstGeom>
            <a:solidFill>
              <a:srgbClr val="DF322E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in">
                  <a:solidFill>
                    <a:srgbClr val="21212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C8681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5" name="Oval 423"/>
            <p:cNvSpPr>
              <a:spLocks noChangeArrowheads="1"/>
            </p:cNvSpPr>
            <p:nvPr/>
          </p:nvSpPr>
          <p:spPr bwMode="auto">
            <a:xfrm>
              <a:off x="110974318" y="97208975"/>
              <a:ext cx="79265" cy="79375"/>
            </a:xfrm>
            <a:prstGeom prst="ellipse">
              <a:avLst/>
            </a:prstGeom>
            <a:solidFill>
              <a:srgbClr val="DF322E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in">
                  <a:solidFill>
                    <a:srgbClr val="21212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C8681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6" name="Oval 424"/>
            <p:cNvSpPr>
              <a:spLocks noChangeArrowheads="1"/>
            </p:cNvSpPr>
            <p:nvPr/>
          </p:nvSpPr>
          <p:spPr bwMode="auto">
            <a:xfrm>
              <a:off x="110974318" y="97513775"/>
              <a:ext cx="79265" cy="79375"/>
            </a:xfrm>
            <a:prstGeom prst="ellipse">
              <a:avLst/>
            </a:prstGeom>
            <a:solidFill>
              <a:srgbClr val="DF322E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in">
                  <a:solidFill>
                    <a:srgbClr val="21212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C8681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7" name="Oval 425"/>
            <p:cNvSpPr>
              <a:spLocks noChangeArrowheads="1"/>
            </p:cNvSpPr>
            <p:nvPr/>
          </p:nvSpPr>
          <p:spPr bwMode="auto">
            <a:xfrm>
              <a:off x="110974318" y="97818575"/>
              <a:ext cx="79265" cy="82550"/>
            </a:xfrm>
            <a:prstGeom prst="ellipse">
              <a:avLst/>
            </a:prstGeom>
            <a:solidFill>
              <a:srgbClr val="DF322E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in">
                  <a:solidFill>
                    <a:srgbClr val="21212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C8681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8" name="Oval 426"/>
            <p:cNvSpPr>
              <a:spLocks noChangeArrowheads="1"/>
            </p:cNvSpPr>
            <p:nvPr/>
          </p:nvSpPr>
          <p:spPr bwMode="auto">
            <a:xfrm>
              <a:off x="110974318" y="98126550"/>
              <a:ext cx="79265" cy="79375"/>
            </a:xfrm>
            <a:prstGeom prst="ellipse">
              <a:avLst/>
            </a:prstGeom>
            <a:solidFill>
              <a:srgbClr val="DF322E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in">
                  <a:solidFill>
                    <a:srgbClr val="21212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C8681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9" name="Oval 427"/>
            <p:cNvSpPr>
              <a:spLocks noChangeArrowheads="1"/>
            </p:cNvSpPr>
            <p:nvPr/>
          </p:nvSpPr>
          <p:spPr bwMode="auto">
            <a:xfrm>
              <a:off x="110974318" y="98431350"/>
              <a:ext cx="79265" cy="79375"/>
            </a:xfrm>
            <a:prstGeom prst="ellipse">
              <a:avLst/>
            </a:prstGeom>
            <a:solidFill>
              <a:srgbClr val="DF322E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in">
                  <a:solidFill>
                    <a:srgbClr val="21212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C8681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0" name="Oval 428"/>
            <p:cNvSpPr>
              <a:spLocks noChangeArrowheads="1"/>
            </p:cNvSpPr>
            <p:nvPr/>
          </p:nvSpPr>
          <p:spPr bwMode="auto">
            <a:xfrm>
              <a:off x="110974318" y="98736150"/>
              <a:ext cx="79265" cy="79375"/>
            </a:xfrm>
            <a:prstGeom prst="ellipse">
              <a:avLst/>
            </a:prstGeom>
            <a:solidFill>
              <a:srgbClr val="DF322E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in">
                  <a:solidFill>
                    <a:srgbClr val="21212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C8681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1" name="Oval 429"/>
            <p:cNvSpPr>
              <a:spLocks noChangeArrowheads="1"/>
            </p:cNvSpPr>
            <p:nvPr/>
          </p:nvSpPr>
          <p:spPr bwMode="auto">
            <a:xfrm>
              <a:off x="111136019" y="96751775"/>
              <a:ext cx="79264" cy="79375"/>
            </a:xfrm>
            <a:prstGeom prst="ellipse">
              <a:avLst/>
            </a:prstGeom>
            <a:solidFill>
              <a:srgbClr val="DF322E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in">
                  <a:solidFill>
                    <a:srgbClr val="21212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C8681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2" name="Oval 430"/>
            <p:cNvSpPr>
              <a:spLocks noChangeArrowheads="1"/>
            </p:cNvSpPr>
            <p:nvPr/>
          </p:nvSpPr>
          <p:spPr bwMode="auto">
            <a:xfrm>
              <a:off x="111136019" y="97056575"/>
              <a:ext cx="79264" cy="79375"/>
            </a:xfrm>
            <a:prstGeom prst="ellipse">
              <a:avLst/>
            </a:prstGeom>
            <a:solidFill>
              <a:srgbClr val="DF322E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in">
                  <a:solidFill>
                    <a:srgbClr val="21212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C8681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3" name="Oval 431"/>
            <p:cNvSpPr>
              <a:spLocks noChangeArrowheads="1"/>
            </p:cNvSpPr>
            <p:nvPr/>
          </p:nvSpPr>
          <p:spPr bwMode="auto">
            <a:xfrm>
              <a:off x="111136019" y="97361375"/>
              <a:ext cx="79264" cy="79375"/>
            </a:xfrm>
            <a:prstGeom prst="ellipse">
              <a:avLst/>
            </a:prstGeom>
            <a:solidFill>
              <a:srgbClr val="DF322E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in">
                  <a:solidFill>
                    <a:srgbClr val="21212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C8681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4" name="Oval 432"/>
            <p:cNvSpPr>
              <a:spLocks noChangeArrowheads="1"/>
            </p:cNvSpPr>
            <p:nvPr/>
          </p:nvSpPr>
          <p:spPr bwMode="auto">
            <a:xfrm>
              <a:off x="111136019" y="97666175"/>
              <a:ext cx="79264" cy="82550"/>
            </a:xfrm>
            <a:prstGeom prst="ellipse">
              <a:avLst/>
            </a:prstGeom>
            <a:solidFill>
              <a:srgbClr val="DF322E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in">
                  <a:solidFill>
                    <a:srgbClr val="21212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C8681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5" name="Oval 433"/>
            <p:cNvSpPr>
              <a:spLocks noChangeArrowheads="1"/>
            </p:cNvSpPr>
            <p:nvPr/>
          </p:nvSpPr>
          <p:spPr bwMode="auto">
            <a:xfrm>
              <a:off x="111136019" y="97974150"/>
              <a:ext cx="79264" cy="79375"/>
            </a:xfrm>
            <a:prstGeom prst="ellipse">
              <a:avLst/>
            </a:prstGeom>
            <a:solidFill>
              <a:srgbClr val="DF322E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in">
                  <a:solidFill>
                    <a:srgbClr val="21212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C8681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6" name="Oval 434"/>
            <p:cNvSpPr>
              <a:spLocks noChangeArrowheads="1"/>
            </p:cNvSpPr>
            <p:nvPr/>
          </p:nvSpPr>
          <p:spPr bwMode="auto">
            <a:xfrm>
              <a:off x="111136019" y="98278950"/>
              <a:ext cx="79264" cy="79375"/>
            </a:xfrm>
            <a:prstGeom prst="ellipse">
              <a:avLst/>
            </a:prstGeom>
            <a:solidFill>
              <a:srgbClr val="DF322E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in">
                  <a:solidFill>
                    <a:srgbClr val="21212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C8681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7" name="Oval 435"/>
            <p:cNvSpPr>
              <a:spLocks noChangeArrowheads="1"/>
            </p:cNvSpPr>
            <p:nvPr/>
          </p:nvSpPr>
          <p:spPr bwMode="auto">
            <a:xfrm>
              <a:off x="111136019" y="98583750"/>
              <a:ext cx="79264" cy="79375"/>
            </a:xfrm>
            <a:prstGeom prst="ellipse">
              <a:avLst/>
            </a:prstGeom>
            <a:solidFill>
              <a:srgbClr val="DF322E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in">
                  <a:solidFill>
                    <a:srgbClr val="21212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C8681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8" name="Oval 436"/>
            <p:cNvSpPr>
              <a:spLocks noChangeArrowheads="1"/>
            </p:cNvSpPr>
            <p:nvPr/>
          </p:nvSpPr>
          <p:spPr bwMode="auto">
            <a:xfrm>
              <a:off x="111136019" y="98888550"/>
              <a:ext cx="79264" cy="79375"/>
            </a:xfrm>
            <a:prstGeom prst="ellipse">
              <a:avLst/>
            </a:prstGeom>
            <a:solidFill>
              <a:srgbClr val="DF322E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in">
                  <a:solidFill>
                    <a:srgbClr val="21212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C8681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9" name="Oval 437"/>
            <p:cNvSpPr>
              <a:spLocks noChangeArrowheads="1"/>
            </p:cNvSpPr>
            <p:nvPr/>
          </p:nvSpPr>
          <p:spPr bwMode="auto">
            <a:xfrm>
              <a:off x="111307231" y="96596200"/>
              <a:ext cx="82435" cy="82550"/>
            </a:xfrm>
            <a:prstGeom prst="ellipse">
              <a:avLst/>
            </a:prstGeom>
            <a:solidFill>
              <a:srgbClr val="DF322E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in">
                  <a:solidFill>
                    <a:srgbClr val="21212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C8681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0" name="Oval 438"/>
            <p:cNvSpPr>
              <a:spLocks noChangeArrowheads="1"/>
            </p:cNvSpPr>
            <p:nvPr/>
          </p:nvSpPr>
          <p:spPr bwMode="auto">
            <a:xfrm>
              <a:off x="111307231" y="96904175"/>
              <a:ext cx="82435" cy="79375"/>
            </a:xfrm>
            <a:prstGeom prst="ellipse">
              <a:avLst/>
            </a:prstGeom>
            <a:solidFill>
              <a:srgbClr val="DF322E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in">
                  <a:solidFill>
                    <a:srgbClr val="21212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C8681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1" name="Oval 439"/>
            <p:cNvSpPr>
              <a:spLocks noChangeArrowheads="1"/>
            </p:cNvSpPr>
            <p:nvPr/>
          </p:nvSpPr>
          <p:spPr bwMode="auto">
            <a:xfrm>
              <a:off x="111307231" y="97208975"/>
              <a:ext cx="82435" cy="79375"/>
            </a:xfrm>
            <a:prstGeom prst="ellipse">
              <a:avLst/>
            </a:prstGeom>
            <a:solidFill>
              <a:srgbClr val="DF322E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in">
                  <a:solidFill>
                    <a:srgbClr val="21212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C8681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2" name="Oval 440"/>
            <p:cNvSpPr>
              <a:spLocks noChangeArrowheads="1"/>
            </p:cNvSpPr>
            <p:nvPr/>
          </p:nvSpPr>
          <p:spPr bwMode="auto">
            <a:xfrm>
              <a:off x="111307231" y="97513775"/>
              <a:ext cx="82435" cy="79375"/>
            </a:xfrm>
            <a:prstGeom prst="ellipse">
              <a:avLst/>
            </a:prstGeom>
            <a:solidFill>
              <a:srgbClr val="DF322E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in">
                  <a:solidFill>
                    <a:srgbClr val="21212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C8681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3" name="Oval 441"/>
            <p:cNvSpPr>
              <a:spLocks noChangeArrowheads="1"/>
            </p:cNvSpPr>
            <p:nvPr/>
          </p:nvSpPr>
          <p:spPr bwMode="auto">
            <a:xfrm>
              <a:off x="111307231" y="97818575"/>
              <a:ext cx="82435" cy="82550"/>
            </a:xfrm>
            <a:prstGeom prst="ellipse">
              <a:avLst/>
            </a:prstGeom>
            <a:solidFill>
              <a:srgbClr val="DF322E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in">
                  <a:solidFill>
                    <a:srgbClr val="21212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C8681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4" name="Oval 442"/>
            <p:cNvSpPr>
              <a:spLocks noChangeArrowheads="1"/>
            </p:cNvSpPr>
            <p:nvPr/>
          </p:nvSpPr>
          <p:spPr bwMode="auto">
            <a:xfrm>
              <a:off x="111307231" y="98126550"/>
              <a:ext cx="82435" cy="79375"/>
            </a:xfrm>
            <a:prstGeom prst="ellipse">
              <a:avLst/>
            </a:prstGeom>
            <a:solidFill>
              <a:srgbClr val="DF322E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in">
                  <a:solidFill>
                    <a:srgbClr val="21212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C8681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5" name="Oval 443"/>
            <p:cNvSpPr>
              <a:spLocks noChangeArrowheads="1"/>
            </p:cNvSpPr>
            <p:nvPr/>
          </p:nvSpPr>
          <p:spPr bwMode="auto">
            <a:xfrm>
              <a:off x="111307231" y="98431350"/>
              <a:ext cx="82435" cy="79375"/>
            </a:xfrm>
            <a:prstGeom prst="ellipse">
              <a:avLst/>
            </a:prstGeom>
            <a:solidFill>
              <a:srgbClr val="DF322E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in">
                  <a:solidFill>
                    <a:srgbClr val="21212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C8681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6" name="Oval 444"/>
            <p:cNvSpPr>
              <a:spLocks noChangeArrowheads="1"/>
            </p:cNvSpPr>
            <p:nvPr/>
          </p:nvSpPr>
          <p:spPr bwMode="auto">
            <a:xfrm>
              <a:off x="111307231" y="98736150"/>
              <a:ext cx="82435" cy="79375"/>
            </a:xfrm>
            <a:prstGeom prst="ellipse">
              <a:avLst/>
            </a:prstGeom>
            <a:solidFill>
              <a:srgbClr val="DF322E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in">
                  <a:solidFill>
                    <a:srgbClr val="21212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C8681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7" name="Oval 445"/>
            <p:cNvSpPr>
              <a:spLocks noChangeArrowheads="1"/>
            </p:cNvSpPr>
            <p:nvPr/>
          </p:nvSpPr>
          <p:spPr bwMode="auto">
            <a:xfrm>
              <a:off x="111472102" y="96751775"/>
              <a:ext cx="79265" cy="79375"/>
            </a:xfrm>
            <a:prstGeom prst="ellipse">
              <a:avLst/>
            </a:prstGeom>
            <a:solidFill>
              <a:srgbClr val="DF322E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in">
                  <a:solidFill>
                    <a:srgbClr val="21212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C8681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8" name="Oval 446"/>
            <p:cNvSpPr>
              <a:spLocks noChangeArrowheads="1"/>
            </p:cNvSpPr>
            <p:nvPr/>
          </p:nvSpPr>
          <p:spPr bwMode="auto">
            <a:xfrm>
              <a:off x="111472102" y="97056575"/>
              <a:ext cx="79265" cy="79375"/>
            </a:xfrm>
            <a:prstGeom prst="ellipse">
              <a:avLst/>
            </a:prstGeom>
            <a:solidFill>
              <a:srgbClr val="DF322E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in">
                  <a:solidFill>
                    <a:srgbClr val="21212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C8681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9" name="Oval 447"/>
            <p:cNvSpPr>
              <a:spLocks noChangeArrowheads="1"/>
            </p:cNvSpPr>
            <p:nvPr/>
          </p:nvSpPr>
          <p:spPr bwMode="auto">
            <a:xfrm>
              <a:off x="111472102" y="97361375"/>
              <a:ext cx="79265" cy="79375"/>
            </a:xfrm>
            <a:prstGeom prst="ellipse">
              <a:avLst/>
            </a:prstGeom>
            <a:solidFill>
              <a:srgbClr val="DF322E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in">
                  <a:solidFill>
                    <a:srgbClr val="21212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C8681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0" name="Oval 448"/>
            <p:cNvSpPr>
              <a:spLocks noChangeArrowheads="1"/>
            </p:cNvSpPr>
            <p:nvPr/>
          </p:nvSpPr>
          <p:spPr bwMode="auto">
            <a:xfrm>
              <a:off x="111472102" y="97666175"/>
              <a:ext cx="79265" cy="82550"/>
            </a:xfrm>
            <a:prstGeom prst="ellipse">
              <a:avLst/>
            </a:prstGeom>
            <a:solidFill>
              <a:srgbClr val="DF322E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in">
                  <a:solidFill>
                    <a:srgbClr val="21212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C8681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1" name="Oval 449"/>
            <p:cNvSpPr>
              <a:spLocks noChangeArrowheads="1"/>
            </p:cNvSpPr>
            <p:nvPr/>
          </p:nvSpPr>
          <p:spPr bwMode="auto">
            <a:xfrm>
              <a:off x="111472102" y="97974150"/>
              <a:ext cx="79265" cy="79375"/>
            </a:xfrm>
            <a:prstGeom prst="ellipse">
              <a:avLst/>
            </a:prstGeom>
            <a:solidFill>
              <a:srgbClr val="DF322E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in">
                  <a:solidFill>
                    <a:srgbClr val="21212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C8681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2" name="Oval 450"/>
            <p:cNvSpPr>
              <a:spLocks noChangeArrowheads="1"/>
            </p:cNvSpPr>
            <p:nvPr/>
          </p:nvSpPr>
          <p:spPr bwMode="auto">
            <a:xfrm>
              <a:off x="111472102" y="98278950"/>
              <a:ext cx="79265" cy="79375"/>
            </a:xfrm>
            <a:prstGeom prst="ellipse">
              <a:avLst/>
            </a:prstGeom>
            <a:solidFill>
              <a:srgbClr val="DF322E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in">
                  <a:solidFill>
                    <a:srgbClr val="21212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C8681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3" name="Oval 451"/>
            <p:cNvSpPr>
              <a:spLocks noChangeArrowheads="1"/>
            </p:cNvSpPr>
            <p:nvPr/>
          </p:nvSpPr>
          <p:spPr bwMode="auto">
            <a:xfrm>
              <a:off x="111472102" y="98583750"/>
              <a:ext cx="79265" cy="79375"/>
            </a:xfrm>
            <a:prstGeom prst="ellipse">
              <a:avLst/>
            </a:prstGeom>
            <a:solidFill>
              <a:srgbClr val="DF322E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in">
                  <a:solidFill>
                    <a:srgbClr val="21212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C8681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4" name="Oval 452"/>
            <p:cNvSpPr>
              <a:spLocks noChangeArrowheads="1"/>
            </p:cNvSpPr>
            <p:nvPr/>
          </p:nvSpPr>
          <p:spPr bwMode="auto">
            <a:xfrm>
              <a:off x="111472102" y="98888550"/>
              <a:ext cx="79265" cy="79375"/>
            </a:xfrm>
            <a:prstGeom prst="ellipse">
              <a:avLst/>
            </a:prstGeom>
            <a:solidFill>
              <a:srgbClr val="DF322E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in">
                  <a:solidFill>
                    <a:srgbClr val="21212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C8681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5" name="Freeform 453"/>
            <p:cNvSpPr>
              <a:spLocks/>
            </p:cNvSpPr>
            <p:nvPr/>
          </p:nvSpPr>
          <p:spPr bwMode="auto">
            <a:xfrm>
              <a:off x="110815788" y="99279075"/>
              <a:ext cx="3379856" cy="2501900"/>
            </a:xfrm>
            <a:custGeom>
              <a:avLst/>
              <a:gdLst>
                <a:gd name="T0" fmla="*/ 119 w 1066"/>
                <a:gd name="T1" fmla="*/ 0 h 788"/>
                <a:gd name="T2" fmla="*/ 0 w 1066"/>
                <a:gd name="T3" fmla="*/ 397 h 788"/>
                <a:gd name="T4" fmla="*/ 115 w 1066"/>
                <a:gd name="T5" fmla="*/ 788 h 788"/>
                <a:gd name="T6" fmla="*/ 1066 w 1066"/>
                <a:gd name="T7" fmla="*/ 788 h 788"/>
                <a:gd name="T8" fmla="*/ 1066 w 1066"/>
                <a:gd name="T9" fmla="*/ 0 h 788"/>
                <a:gd name="T10" fmla="*/ 119 w 1066"/>
                <a:gd name="T11" fmla="*/ 0 h 7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66" h="788">
                  <a:moveTo>
                    <a:pt x="119" y="0"/>
                  </a:moveTo>
                  <a:cubicBezTo>
                    <a:pt x="45" y="110"/>
                    <a:pt x="0" y="247"/>
                    <a:pt x="0" y="397"/>
                  </a:cubicBezTo>
                  <a:cubicBezTo>
                    <a:pt x="0" y="543"/>
                    <a:pt x="43" y="678"/>
                    <a:pt x="115" y="788"/>
                  </a:cubicBezTo>
                  <a:cubicBezTo>
                    <a:pt x="1066" y="788"/>
                    <a:pt x="1066" y="788"/>
                    <a:pt x="1066" y="788"/>
                  </a:cubicBezTo>
                  <a:cubicBezTo>
                    <a:pt x="1066" y="0"/>
                    <a:pt x="1066" y="0"/>
                    <a:pt x="1066" y="0"/>
                  </a:cubicBezTo>
                  <a:lnTo>
                    <a:pt x="119" y="0"/>
                  </a:lnTo>
                  <a:close/>
                </a:path>
              </a:pathLst>
            </a:custGeom>
            <a:solidFill>
              <a:srgbClr val="21212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21212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C8681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6" name="Freeform 454"/>
            <p:cNvSpPr>
              <a:spLocks noEditPoints="1"/>
            </p:cNvSpPr>
            <p:nvPr/>
          </p:nvSpPr>
          <p:spPr bwMode="auto">
            <a:xfrm>
              <a:off x="110235569" y="99434650"/>
              <a:ext cx="532660" cy="2089150"/>
            </a:xfrm>
            <a:custGeom>
              <a:avLst/>
              <a:gdLst>
                <a:gd name="T0" fmla="*/ 140 w 168"/>
                <a:gd name="T1" fmla="*/ 34 h 658"/>
                <a:gd name="T2" fmla="*/ 90 w 168"/>
                <a:gd name="T3" fmla="*/ 240 h 658"/>
                <a:gd name="T4" fmla="*/ 55 w 168"/>
                <a:gd name="T5" fmla="*/ 311 h 658"/>
                <a:gd name="T6" fmla="*/ 48 w 168"/>
                <a:gd name="T7" fmla="*/ 243 h 658"/>
                <a:gd name="T8" fmla="*/ 55 w 168"/>
                <a:gd name="T9" fmla="*/ 185 h 658"/>
                <a:gd name="T10" fmla="*/ 48 w 168"/>
                <a:gd name="T11" fmla="*/ 175 h 658"/>
                <a:gd name="T12" fmla="*/ 36 w 168"/>
                <a:gd name="T13" fmla="*/ 197 h 658"/>
                <a:gd name="T14" fmla="*/ 30 w 168"/>
                <a:gd name="T15" fmla="*/ 303 h 658"/>
                <a:gd name="T16" fmla="*/ 1 w 168"/>
                <a:gd name="T17" fmla="*/ 363 h 658"/>
                <a:gd name="T18" fmla="*/ 31 w 168"/>
                <a:gd name="T19" fmla="*/ 345 h 658"/>
                <a:gd name="T20" fmla="*/ 10 w 168"/>
                <a:gd name="T21" fmla="*/ 400 h 658"/>
                <a:gd name="T22" fmla="*/ 38 w 168"/>
                <a:gd name="T23" fmla="*/ 420 h 658"/>
                <a:gd name="T24" fmla="*/ 20 w 168"/>
                <a:gd name="T25" fmla="*/ 438 h 658"/>
                <a:gd name="T26" fmla="*/ 41 w 168"/>
                <a:gd name="T27" fmla="*/ 482 h 658"/>
                <a:gd name="T28" fmla="*/ 5 w 168"/>
                <a:gd name="T29" fmla="*/ 495 h 658"/>
                <a:gd name="T30" fmla="*/ 43 w 168"/>
                <a:gd name="T31" fmla="*/ 492 h 658"/>
                <a:gd name="T32" fmla="*/ 100 w 168"/>
                <a:gd name="T33" fmla="*/ 656 h 658"/>
                <a:gd name="T34" fmla="*/ 105 w 168"/>
                <a:gd name="T35" fmla="*/ 654 h 658"/>
                <a:gd name="T36" fmla="*/ 68 w 168"/>
                <a:gd name="T37" fmla="*/ 487 h 658"/>
                <a:gd name="T38" fmla="*/ 77 w 168"/>
                <a:gd name="T39" fmla="*/ 479 h 658"/>
                <a:gd name="T40" fmla="*/ 58 w 168"/>
                <a:gd name="T41" fmla="*/ 479 h 658"/>
                <a:gd name="T42" fmla="*/ 56 w 168"/>
                <a:gd name="T43" fmla="*/ 420 h 658"/>
                <a:gd name="T44" fmla="*/ 83 w 168"/>
                <a:gd name="T45" fmla="*/ 405 h 658"/>
                <a:gd name="T46" fmla="*/ 97 w 168"/>
                <a:gd name="T47" fmla="*/ 480 h 658"/>
                <a:gd name="T48" fmla="*/ 119 w 168"/>
                <a:gd name="T49" fmla="*/ 385 h 658"/>
                <a:gd name="T50" fmla="*/ 128 w 168"/>
                <a:gd name="T51" fmla="*/ 380 h 658"/>
                <a:gd name="T52" fmla="*/ 124 w 168"/>
                <a:gd name="T53" fmla="*/ 376 h 658"/>
                <a:gd name="T54" fmla="*/ 110 w 168"/>
                <a:gd name="T55" fmla="*/ 381 h 658"/>
                <a:gd name="T56" fmla="*/ 91 w 168"/>
                <a:gd name="T57" fmla="*/ 360 h 658"/>
                <a:gd name="T58" fmla="*/ 117 w 168"/>
                <a:gd name="T59" fmla="*/ 326 h 658"/>
                <a:gd name="T60" fmla="*/ 133 w 168"/>
                <a:gd name="T61" fmla="*/ 314 h 658"/>
                <a:gd name="T62" fmla="*/ 128 w 168"/>
                <a:gd name="T63" fmla="*/ 311 h 658"/>
                <a:gd name="T64" fmla="*/ 112 w 168"/>
                <a:gd name="T65" fmla="*/ 319 h 658"/>
                <a:gd name="T66" fmla="*/ 96 w 168"/>
                <a:gd name="T67" fmla="*/ 287 h 658"/>
                <a:gd name="T68" fmla="*/ 113 w 168"/>
                <a:gd name="T69" fmla="*/ 271 h 658"/>
                <a:gd name="T70" fmla="*/ 121 w 168"/>
                <a:gd name="T71" fmla="*/ 261 h 658"/>
                <a:gd name="T72" fmla="*/ 101 w 168"/>
                <a:gd name="T73" fmla="*/ 272 h 658"/>
                <a:gd name="T74" fmla="*/ 127 w 168"/>
                <a:gd name="T75" fmla="*/ 125 h 658"/>
                <a:gd name="T76" fmla="*/ 161 w 168"/>
                <a:gd name="T77" fmla="*/ 27 h 658"/>
                <a:gd name="T78" fmla="*/ 167 w 168"/>
                <a:gd name="T79" fmla="*/ 6 h 658"/>
                <a:gd name="T80" fmla="*/ 83 w 168"/>
                <a:gd name="T81" fmla="*/ 394 h 658"/>
                <a:gd name="T82" fmla="*/ 56 w 168"/>
                <a:gd name="T83" fmla="*/ 409 h 658"/>
                <a:gd name="T84" fmla="*/ 46 w 168"/>
                <a:gd name="T85" fmla="*/ 379 h 658"/>
                <a:gd name="T86" fmla="*/ 74 w 168"/>
                <a:gd name="T87" fmla="*/ 359 h 658"/>
                <a:gd name="T88" fmla="*/ 83 w 168"/>
                <a:gd name="T89" fmla="*/ 394 h 658"/>
                <a:gd name="T90" fmla="*/ 46 w 168"/>
                <a:gd name="T91" fmla="*/ 367 h 658"/>
                <a:gd name="T92" fmla="*/ 63 w 168"/>
                <a:gd name="T93" fmla="*/ 317 h 658"/>
                <a:gd name="T94" fmla="*/ 67 w 168"/>
                <a:gd name="T95" fmla="*/ 350 h 6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68" h="658">
                  <a:moveTo>
                    <a:pt x="151" y="6"/>
                  </a:moveTo>
                  <a:cubicBezTo>
                    <a:pt x="149" y="11"/>
                    <a:pt x="147" y="16"/>
                    <a:pt x="145" y="20"/>
                  </a:cubicBezTo>
                  <a:cubicBezTo>
                    <a:pt x="143" y="25"/>
                    <a:pt x="141" y="29"/>
                    <a:pt x="140" y="34"/>
                  </a:cubicBezTo>
                  <a:cubicBezTo>
                    <a:pt x="136" y="44"/>
                    <a:pt x="133" y="53"/>
                    <a:pt x="130" y="63"/>
                  </a:cubicBezTo>
                  <a:cubicBezTo>
                    <a:pt x="124" y="82"/>
                    <a:pt x="118" y="101"/>
                    <a:pt x="113" y="121"/>
                  </a:cubicBezTo>
                  <a:cubicBezTo>
                    <a:pt x="103" y="160"/>
                    <a:pt x="95" y="200"/>
                    <a:pt x="90" y="240"/>
                  </a:cubicBezTo>
                  <a:cubicBezTo>
                    <a:pt x="88" y="255"/>
                    <a:pt x="86" y="270"/>
                    <a:pt x="85" y="284"/>
                  </a:cubicBezTo>
                  <a:cubicBezTo>
                    <a:pt x="76" y="292"/>
                    <a:pt x="66" y="300"/>
                    <a:pt x="57" y="309"/>
                  </a:cubicBezTo>
                  <a:cubicBezTo>
                    <a:pt x="55" y="311"/>
                    <a:pt x="55" y="311"/>
                    <a:pt x="55" y="311"/>
                  </a:cubicBezTo>
                  <a:cubicBezTo>
                    <a:pt x="51" y="314"/>
                    <a:pt x="48" y="317"/>
                    <a:pt x="45" y="320"/>
                  </a:cubicBezTo>
                  <a:cubicBezTo>
                    <a:pt x="45" y="314"/>
                    <a:pt x="45" y="309"/>
                    <a:pt x="45" y="303"/>
                  </a:cubicBezTo>
                  <a:cubicBezTo>
                    <a:pt x="45" y="283"/>
                    <a:pt x="46" y="263"/>
                    <a:pt x="48" y="243"/>
                  </a:cubicBezTo>
                  <a:cubicBezTo>
                    <a:pt x="49" y="233"/>
                    <a:pt x="50" y="223"/>
                    <a:pt x="51" y="214"/>
                  </a:cubicBezTo>
                  <a:cubicBezTo>
                    <a:pt x="52" y="209"/>
                    <a:pt x="52" y="204"/>
                    <a:pt x="53" y="199"/>
                  </a:cubicBezTo>
                  <a:cubicBezTo>
                    <a:pt x="54" y="195"/>
                    <a:pt x="54" y="190"/>
                    <a:pt x="55" y="185"/>
                  </a:cubicBezTo>
                  <a:cubicBezTo>
                    <a:pt x="55" y="185"/>
                    <a:pt x="55" y="185"/>
                    <a:pt x="55" y="184"/>
                  </a:cubicBezTo>
                  <a:cubicBezTo>
                    <a:pt x="56" y="182"/>
                    <a:pt x="55" y="180"/>
                    <a:pt x="54" y="178"/>
                  </a:cubicBezTo>
                  <a:cubicBezTo>
                    <a:pt x="53" y="176"/>
                    <a:pt x="51" y="175"/>
                    <a:pt x="48" y="175"/>
                  </a:cubicBezTo>
                  <a:cubicBezTo>
                    <a:pt x="45" y="174"/>
                    <a:pt x="41" y="176"/>
                    <a:pt x="39" y="179"/>
                  </a:cubicBezTo>
                  <a:cubicBezTo>
                    <a:pt x="39" y="180"/>
                    <a:pt x="38" y="181"/>
                    <a:pt x="38" y="182"/>
                  </a:cubicBezTo>
                  <a:cubicBezTo>
                    <a:pt x="37" y="187"/>
                    <a:pt x="37" y="192"/>
                    <a:pt x="36" y="197"/>
                  </a:cubicBezTo>
                  <a:cubicBezTo>
                    <a:pt x="36" y="202"/>
                    <a:pt x="35" y="207"/>
                    <a:pt x="35" y="212"/>
                  </a:cubicBezTo>
                  <a:cubicBezTo>
                    <a:pt x="34" y="222"/>
                    <a:pt x="33" y="232"/>
                    <a:pt x="32" y="242"/>
                  </a:cubicBezTo>
                  <a:cubicBezTo>
                    <a:pt x="31" y="262"/>
                    <a:pt x="30" y="282"/>
                    <a:pt x="30" y="303"/>
                  </a:cubicBezTo>
                  <a:cubicBezTo>
                    <a:pt x="31" y="313"/>
                    <a:pt x="31" y="323"/>
                    <a:pt x="31" y="333"/>
                  </a:cubicBezTo>
                  <a:cubicBezTo>
                    <a:pt x="30" y="334"/>
                    <a:pt x="29" y="335"/>
                    <a:pt x="28" y="336"/>
                  </a:cubicBezTo>
                  <a:cubicBezTo>
                    <a:pt x="18" y="346"/>
                    <a:pt x="9" y="355"/>
                    <a:pt x="1" y="363"/>
                  </a:cubicBezTo>
                  <a:cubicBezTo>
                    <a:pt x="0" y="365"/>
                    <a:pt x="0" y="366"/>
                    <a:pt x="1" y="368"/>
                  </a:cubicBezTo>
                  <a:cubicBezTo>
                    <a:pt x="2" y="369"/>
                    <a:pt x="4" y="369"/>
                    <a:pt x="5" y="368"/>
                  </a:cubicBezTo>
                  <a:cubicBezTo>
                    <a:pt x="15" y="360"/>
                    <a:pt x="24" y="352"/>
                    <a:pt x="31" y="345"/>
                  </a:cubicBezTo>
                  <a:cubicBezTo>
                    <a:pt x="32" y="356"/>
                    <a:pt x="33" y="367"/>
                    <a:pt x="33" y="377"/>
                  </a:cubicBezTo>
                  <a:cubicBezTo>
                    <a:pt x="25" y="384"/>
                    <a:pt x="17" y="390"/>
                    <a:pt x="11" y="396"/>
                  </a:cubicBezTo>
                  <a:cubicBezTo>
                    <a:pt x="10" y="397"/>
                    <a:pt x="9" y="399"/>
                    <a:pt x="10" y="400"/>
                  </a:cubicBezTo>
                  <a:cubicBezTo>
                    <a:pt x="11" y="401"/>
                    <a:pt x="13" y="402"/>
                    <a:pt x="14" y="401"/>
                  </a:cubicBezTo>
                  <a:cubicBezTo>
                    <a:pt x="20" y="397"/>
                    <a:pt x="27" y="392"/>
                    <a:pt x="34" y="387"/>
                  </a:cubicBezTo>
                  <a:cubicBezTo>
                    <a:pt x="35" y="398"/>
                    <a:pt x="36" y="409"/>
                    <a:pt x="38" y="420"/>
                  </a:cubicBezTo>
                  <a:cubicBezTo>
                    <a:pt x="30" y="424"/>
                    <a:pt x="23" y="429"/>
                    <a:pt x="17" y="433"/>
                  </a:cubicBezTo>
                  <a:cubicBezTo>
                    <a:pt x="16" y="434"/>
                    <a:pt x="15" y="435"/>
                    <a:pt x="16" y="437"/>
                  </a:cubicBezTo>
                  <a:cubicBezTo>
                    <a:pt x="17" y="438"/>
                    <a:pt x="19" y="439"/>
                    <a:pt x="20" y="438"/>
                  </a:cubicBezTo>
                  <a:cubicBezTo>
                    <a:pt x="26" y="435"/>
                    <a:pt x="32" y="433"/>
                    <a:pt x="39" y="429"/>
                  </a:cubicBezTo>
                  <a:cubicBezTo>
                    <a:pt x="41" y="446"/>
                    <a:pt x="44" y="464"/>
                    <a:pt x="47" y="481"/>
                  </a:cubicBezTo>
                  <a:cubicBezTo>
                    <a:pt x="45" y="481"/>
                    <a:pt x="43" y="482"/>
                    <a:pt x="41" y="482"/>
                  </a:cubicBezTo>
                  <a:cubicBezTo>
                    <a:pt x="35" y="483"/>
                    <a:pt x="29" y="484"/>
                    <a:pt x="24" y="486"/>
                  </a:cubicBezTo>
                  <a:cubicBezTo>
                    <a:pt x="17" y="488"/>
                    <a:pt x="12" y="489"/>
                    <a:pt x="7" y="491"/>
                  </a:cubicBezTo>
                  <a:cubicBezTo>
                    <a:pt x="5" y="492"/>
                    <a:pt x="5" y="493"/>
                    <a:pt x="5" y="495"/>
                  </a:cubicBezTo>
                  <a:cubicBezTo>
                    <a:pt x="5" y="496"/>
                    <a:pt x="7" y="497"/>
                    <a:pt x="8" y="497"/>
                  </a:cubicBezTo>
                  <a:cubicBezTo>
                    <a:pt x="14" y="497"/>
                    <a:pt x="20" y="496"/>
                    <a:pt x="25" y="495"/>
                  </a:cubicBezTo>
                  <a:cubicBezTo>
                    <a:pt x="31" y="494"/>
                    <a:pt x="36" y="493"/>
                    <a:pt x="43" y="492"/>
                  </a:cubicBezTo>
                  <a:cubicBezTo>
                    <a:pt x="45" y="492"/>
                    <a:pt x="47" y="491"/>
                    <a:pt x="49" y="491"/>
                  </a:cubicBezTo>
                  <a:cubicBezTo>
                    <a:pt x="52" y="508"/>
                    <a:pt x="56" y="525"/>
                    <a:pt x="61" y="542"/>
                  </a:cubicBezTo>
                  <a:cubicBezTo>
                    <a:pt x="71" y="582"/>
                    <a:pt x="84" y="620"/>
                    <a:pt x="100" y="656"/>
                  </a:cubicBezTo>
                  <a:cubicBezTo>
                    <a:pt x="100" y="658"/>
                    <a:pt x="102" y="658"/>
                    <a:pt x="104" y="658"/>
                  </a:cubicBezTo>
                  <a:cubicBezTo>
                    <a:pt x="104" y="657"/>
                    <a:pt x="105" y="657"/>
                    <a:pt x="105" y="656"/>
                  </a:cubicBezTo>
                  <a:cubicBezTo>
                    <a:pt x="105" y="656"/>
                    <a:pt x="106" y="655"/>
                    <a:pt x="105" y="654"/>
                  </a:cubicBezTo>
                  <a:cubicBezTo>
                    <a:pt x="91" y="618"/>
                    <a:pt x="79" y="579"/>
                    <a:pt x="69" y="540"/>
                  </a:cubicBezTo>
                  <a:cubicBezTo>
                    <a:pt x="65" y="523"/>
                    <a:pt x="62" y="506"/>
                    <a:pt x="59" y="489"/>
                  </a:cubicBezTo>
                  <a:cubicBezTo>
                    <a:pt x="68" y="487"/>
                    <a:pt x="68" y="487"/>
                    <a:pt x="68" y="487"/>
                  </a:cubicBezTo>
                  <a:cubicBezTo>
                    <a:pt x="71" y="486"/>
                    <a:pt x="74" y="485"/>
                    <a:pt x="76" y="485"/>
                  </a:cubicBezTo>
                  <a:cubicBezTo>
                    <a:pt x="77" y="485"/>
                    <a:pt x="78" y="484"/>
                    <a:pt x="78" y="483"/>
                  </a:cubicBezTo>
                  <a:cubicBezTo>
                    <a:pt x="79" y="482"/>
                    <a:pt x="79" y="480"/>
                    <a:pt x="77" y="479"/>
                  </a:cubicBezTo>
                  <a:cubicBezTo>
                    <a:pt x="77" y="479"/>
                    <a:pt x="76" y="479"/>
                    <a:pt x="76" y="479"/>
                  </a:cubicBezTo>
                  <a:cubicBezTo>
                    <a:pt x="73" y="479"/>
                    <a:pt x="70" y="479"/>
                    <a:pt x="67" y="479"/>
                  </a:cubicBezTo>
                  <a:cubicBezTo>
                    <a:pt x="64" y="479"/>
                    <a:pt x="61" y="479"/>
                    <a:pt x="58" y="479"/>
                  </a:cubicBezTo>
                  <a:cubicBezTo>
                    <a:pt x="58" y="479"/>
                    <a:pt x="57" y="479"/>
                    <a:pt x="57" y="479"/>
                  </a:cubicBezTo>
                  <a:cubicBezTo>
                    <a:pt x="54" y="461"/>
                    <a:pt x="52" y="442"/>
                    <a:pt x="50" y="423"/>
                  </a:cubicBezTo>
                  <a:cubicBezTo>
                    <a:pt x="52" y="422"/>
                    <a:pt x="54" y="421"/>
                    <a:pt x="56" y="420"/>
                  </a:cubicBezTo>
                  <a:cubicBezTo>
                    <a:pt x="57" y="419"/>
                    <a:pt x="59" y="418"/>
                    <a:pt x="61" y="417"/>
                  </a:cubicBezTo>
                  <a:cubicBezTo>
                    <a:pt x="74" y="410"/>
                    <a:pt x="74" y="410"/>
                    <a:pt x="74" y="410"/>
                  </a:cubicBezTo>
                  <a:cubicBezTo>
                    <a:pt x="77" y="409"/>
                    <a:pt x="80" y="407"/>
                    <a:pt x="83" y="405"/>
                  </a:cubicBezTo>
                  <a:cubicBezTo>
                    <a:pt x="85" y="431"/>
                    <a:pt x="87" y="456"/>
                    <a:pt x="91" y="481"/>
                  </a:cubicBezTo>
                  <a:cubicBezTo>
                    <a:pt x="92" y="482"/>
                    <a:pt x="93" y="483"/>
                    <a:pt x="95" y="483"/>
                  </a:cubicBezTo>
                  <a:cubicBezTo>
                    <a:pt x="96" y="483"/>
                    <a:pt x="97" y="481"/>
                    <a:pt x="97" y="480"/>
                  </a:cubicBezTo>
                  <a:cubicBezTo>
                    <a:pt x="94" y="454"/>
                    <a:pt x="92" y="427"/>
                    <a:pt x="91" y="401"/>
                  </a:cubicBezTo>
                  <a:cubicBezTo>
                    <a:pt x="113" y="388"/>
                    <a:pt x="113" y="388"/>
                    <a:pt x="113" y="388"/>
                  </a:cubicBezTo>
                  <a:cubicBezTo>
                    <a:pt x="115" y="387"/>
                    <a:pt x="117" y="386"/>
                    <a:pt x="119" y="385"/>
                  </a:cubicBezTo>
                  <a:cubicBezTo>
                    <a:pt x="120" y="385"/>
                    <a:pt x="120" y="385"/>
                    <a:pt x="120" y="385"/>
                  </a:cubicBezTo>
                  <a:cubicBezTo>
                    <a:pt x="122" y="383"/>
                    <a:pt x="124" y="382"/>
                    <a:pt x="126" y="381"/>
                  </a:cubicBezTo>
                  <a:cubicBezTo>
                    <a:pt x="127" y="381"/>
                    <a:pt x="127" y="381"/>
                    <a:pt x="128" y="380"/>
                  </a:cubicBezTo>
                  <a:cubicBezTo>
                    <a:pt x="128" y="380"/>
                    <a:pt x="128" y="380"/>
                    <a:pt x="128" y="380"/>
                  </a:cubicBezTo>
                  <a:cubicBezTo>
                    <a:pt x="128" y="378"/>
                    <a:pt x="128" y="377"/>
                    <a:pt x="126" y="376"/>
                  </a:cubicBezTo>
                  <a:cubicBezTo>
                    <a:pt x="126" y="375"/>
                    <a:pt x="125" y="375"/>
                    <a:pt x="124" y="376"/>
                  </a:cubicBezTo>
                  <a:cubicBezTo>
                    <a:pt x="121" y="376"/>
                    <a:pt x="119" y="377"/>
                    <a:pt x="117" y="378"/>
                  </a:cubicBezTo>
                  <a:cubicBezTo>
                    <a:pt x="114" y="379"/>
                    <a:pt x="112" y="380"/>
                    <a:pt x="110" y="381"/>
                  </a:cubicBezTo>
                  <a:cubicBezTo>
                    <a:pt x="110" y="381"/>
                    <a:pt x="110" y="381"/>
                    <a:pt x="110" y="381"/>
                  </a:cubicBezTo>
                  <a:cubicBezTo>
                    <a:pt x="105" y="383"/>
                    <a:pt x="100" y="385"/>
                    <a:pt x="96" y="387"/>
                  </a:cubicBezTo>
                  <a:cubicBezTo>
                    <a:pt x="94" y="388"/>
                    <a:pt x="92" y="389"/>
                    <a:pt x="91" y="390"/>
                  </a:cubicBezTo>
                  <a:cubicBezTo>
                    <a:pt x="91" y="380"/>
                    <a:pt x="91" y="370"/>
                    <a:pt x="91" y="360"/>
                  </a:cubicBezTo>
                  <a:cubicBezTo>
                    <a:pt x="91" y="356"/>
                    <a:pt x="91" y="350"/>
                    <a:pt x="91" y="345"/>
                  </a:cubicBezTo>
                  <a:cubicBezTo>
                    <a:pt x="110" y="331"/>
                    <a:pt x="110" y="331"/>
                    <a:pt x="110" y="331"/>
                  </a:cubicBezTo>
                  <a:cubicBezTo>
                    <a:pt x="112" y="330"/>
                    <a:pt x="115" y="328"/>
                    <a:pt x="117" y="326"/>
                  </a:cubicBezTo>
                  <a:cubicBezTo>
                    <a:pt x="119" y="324"/>
                    <a:pt x="122" y="322"/>
                    <a:pt x="124" y="321"/>
                  </a:cubicBezTo>
                  <a:cubicBezTo>
                    <a:pt x="127" y="319"/>
                    <a:pt x="129" y="317"/>
                    <a:pt x="132" y="316"/>
                  </a:cubicBezTo>
                  <a:cubicBezTo>
                    <a:pt x="132" y="315"/>
                    <a:pt x="132" y="315"/>
                    <a:pt x="133" y="314"/>
                  </a:cubicBezTo>
                  <a:cubicBezTo>
                    <a:pt x="133" y="314"/>
                    <a:pt x="133" y="314"/>
                    <a:pt x="133" y="314"/>
                  </a:cubicBezTo>
                  <a:cubicBezTo>
                    <a:pt x="133" y="313"/>
                    <a:pt x="133" y="311"/>
                    <a:pt x="131" y="310"/>
                  </a:cubicBezTo>
                  <a:cubicBezTo>
                    <a:pt x="130" y="310"/>
                    <a:pt x="129" y="310"/>
                    <a:pt x="128" y="311"/>
                  </a:cubicBezTo>
                  <a:cubicBezTo>
                    <a:pt x="126" y="312"/>
                    <a:pt x="123" y="313"/>
                    <a:pt x="120" y="315"/>
                  </a:cubicBezTo>
                  <a:cubicBezTo>
                    <a:pt x="118" y="316"/>
                    <a:pt x="115" y="318"/>
                    <a:pt x="113" y="319"/>
                  </a:cubicBezTo>
                  <a:cubicBezTo>
                    <a:pt x="112" y="319"/>
                    <a:pt x="112" y="319"/>
                    <a:pt x="112" y="319"/>
                  </a:cubicBezTo>
                  <a:cubicBezTo>
                    <a:pt x="107" y="323"/>
                    <a:pt x="102" y="326"/>
                    <a:pt x="97" y="329"/>
                  </a:cubicBezTo>
                  <a:cubicBezTo>
                    <a:pt x="95" y="330"/>
                    <a:pt x="94" y="332"/>
                    <a:pt x="92" y="333"/>
                  </a:cubicBezTo>
                  <a:cubicBezTo>
                    <a:pt x="93" y="318"/>
                    <a:pt x="94" y="303"/>
                    <a:pt x="96" y="287"/>
                  </a:cubicBezTo>
                  <a:cubicBezTo>
                    <a:pt x="99" y="284"/>
                    <a:pt x="99" y="284"/>
                    <a:pt x="99" y="284"/>
                  </a:cubicBezTo>
                  <a:cubicBezTo>
                    <a:pt x="101" y="282"/>
                    <a:pt x="104" y="280"/>
                    <a:pt x="106" y="278"/>
                  </a:cubicBezTo>
                  <a:cubicBezTo>
                    <a:pt x="108" y="276"/>
                    <a:pt x="111" y="273"/>
                    <a:pt x="113" y="271"/>
                  </a:cubicBezTo>
                  <a:cubicBezTo>
                    <a:pt x="114" y="270"/>
                    <a:pt x="116" y="269"/>
                    <a:pt x="117" y="268"/>
                  </a:cubicBezTo>
                  <a:cubicBezTo>
                    <a:pt x="118" y="267"/>
                    <a:pt x="119" y="266"/>
                    <a:pt x="120" y="265"/>
                  </a:cubicBezTo>
                  <a:cubicBezTo>
                    <a:pt x="122" y="264"/>
                    <a:pt x="122" y="263"/>
                    <a:pt x="121" y="261"/>
                  </a:cubicBezTo>
                  <a:cubicBezTo>
                    <a:pt x="120" y="260"/>
                    <a:pt x="119" y="260"/>
                    <a:pt x="117" y="260"/>
                  </a:cubicBezTo>
                  <a:cubicBezTo>
                    <a:pt x="114" y="262"/>
                    <a:pt x="111" y="264"/>
                    <a:pt x="109" y="266"/>
                  </a:cubicBezTo>
                  <a:cubicBezTo>
                    <a:pt x="106" y="268"/>
                    <a:pt x="104" y="270"/>
                    <a:pt x="101" y="272"/>
                  </a:cubicBezTo>
                  <a:cubicBezTo>
                    <a:pt x="100" y="273"/>
                    <a:pt x="98" y="274"/>
                    <a:pt x="97" y="275"/>
                  </a:cubicBezTo>
                  <a:cubicBezTo>
                    <a:pt x="98" y="264"/>
                    <a:pt x="100" y="252"/>
                    <a:pt x="101" y="242"/>
                  </a:cubicBezTo>
                  <a:cubicBezTo>
                    <a:pt x="107" y="203"/>
                    <a:pt x="116" y="163"/>
                    <a:pt x="127" y="125"/>
                  </a:cubicBezTo>
                  <a:cubicBezTo>
                    <a:pt x="132" y="106"/>
                    <a:pt x="138" y="87"/>
                    <a:pt x="145" y="68"/>
                  </a:cubicBezTo>
                  <a:cubicBezTo>
                    <a:pt x="148" y="59"/>
                    <a:pt x="152" y="49"/>
                    <a:pt x="155" y="40"/>
                  </a:cubicBezTo>
                  <a:cubicBezTo>
                    <a:pt x="157" y="36"/>
                    <a:pt x="159" y="31"/>
                    <a:pt x="161" y="27"/>
                  </a:cubicBezTo>
                  <a:cubicBezTo>
                    <a:pt x="163" y="21"/>
                    <a:pt x="165" y="17"/>
                    <a:pt x="167" y="13"/>
                  </a:cubicBezTo>
                  <a:cubicBezTo>
                    <a:pt x="167" y="13"/>
                    <a:pt x="167" y="13"/>
                    <a:pt x="167" y="13"/>
                  </a:cubicBezTo>
                  <a:cubicBezTo>
                    <a:pt x="168" y="11"/>
                    <a:pt x="168" y="8"/>
                    <a:pt x="167" y="6"/>
                  </a:cubicBezTo>
                  <a:cubicBezTo>
                    <a:pt x="166" y="4"/>
                    <a:pt x="164" y="2"/>
                    <a:pt x="162" y="2"/>
                  </a:cubicBezTo>
                  <a:cubicBezTo>
                    <a:pt x="158" y="0"/>
                    <a:pt x="153" y="2"/>
                    <a:pt x="151" y="6"/>
                  </a:cubicBezTo>
                  <a:close/>
                  <a:moveTo>
                    <a:pt x="83" y="394"/>
                  </a:moveTo>
                  <a:cubicBezTo>
                    <a:pt x="78" y="396"/>
                    <a:pt x="73" y="399"/>
                    <a:pt x="69" y="401"/>
                  </a:cubicBezTo>
                  <a:cubicBezTo>
                    <a:pt x="67" y="403"/>
                    <a:pt x="67" y="403"/>
                    <a:pt x="67" y="403"/>
                  </a:cubicBezTo>
                  <a:cubicBezTo>
                    <a:pt x="63" y="405"/>
                    <a:pt x="59" y="407"/>
                    <a:pt x="56" y="409"/>
                  </a:cubicBezTo>
                  <a:cubicBezTo>
                    <a:pt x="52" y="411"/>
                    <a:pt x="52" y="411"/>
                    <a:pt x="52" y="411"/>
                  </a:cubicBezTo>
                  <a:cubicBezTo>
                    <a:pt x="51" y="411"/>
                    <a:pt x="50" y="412"/>
                    <a:pt x="49" y="413"/>
                  </a:cubicBezTo>
                  <a:cubicBezTo>
                    <a:pt x="48" y="401"/>
                    <a:pt x="47" y="390"/>
                    <a:pt x="46" y="379"/>
                  </a:cubicBezTo>
                  <a:cubicBezTo>
                    <a:pt x="49" y="377"/>
                    <a:pt x="51" y="375"/>
                    <a:pt x="53" y="373"/>
                  </a:cubicBezTo>
                  <a:cubicBezTo>
                    <a:pt x="55" y="372"/>
                    <a:pt x="57" y="371"/>
                    <a:pt x="59" y="369"/>
                  </a:cubicBezTo>
                  <a:cubicBezTo>
                    <a:pt x="74" y="359"/>
                    <a:pt x="74" y="359"/>
                    <a:pt x="74" y="359"/>
                  </a:cubicBezTo>
                  <a:cubicBezTo>
                    <a:pt x="76" y="356"/>
                    <a:pt x="79" y="354"/>
                    <a:pt x="82" y="352"/>
                  </a:cubicBezTo>
                  <a:cubicBezTo>
                    <a:pt x="82" y="355"/>
                    <a:pt x="82" y="358"/>
                    <a:pt x="82" y="360"/>
                  </a:cubicBezTo>
                  <a:cubicBezTo>
                    <a:pt x="82" y="371"/>
                    <a:pt x="82" y="383"/>
                    <a:pt x="83" y="394"/>
                  </a:cubicBezTo>
                  <a:close/>
                  <a:moveTo>
                    <a:pt x="53" y="361"/>
                  </a:moveTo>
                  <a:cubicBezTo>
                    <a:pt x="49" y="364"/>
                    <a:pt x="49" y="364"/>
                    <a:pt x="49" y="364"/>
                  </a:cubicBezTo>
                  <a:cubicBezTo>
                    <a:pt x="48" y="365"/>
                    <a:pt x="47" y="366"/>
                    <a:pt x="46" y="367"/>
                  </a:cubicBezTo>
                  <a:cubicBezTo>
                    <a:pt x="45" y="356"/>
                    <a:pt x="45" y="345"/>
                    <a:pt x="45" y="334"/>
                  </a:cubicBezTo>
                  <a:cubicBezTo>
                    <a:pt x="46" y="332"/>
                    <a:pt x="48" y="331"/>
                    <a:pt x="49" y="330"/>
                  </a:cubicBezTo>
                  <a:cubicBezTo>
                    <a:pt x="63" y="317"/>
                    <a:pt x="63" y="317"/>
                    <a:pt x="63" y="317"/>
                  </a:cubicBezTo>
                  <a:cubicBezTo>
                    <a:pt x="70" y="310"/>
                    <a:pt x="77" y="304"/>
                    <a:pt x="84" y="298"/>
                  </a:cubicBezTo>
                  <a:cubicBezTo>
                    <a:pt x="83" y="312"/>
                    <a:pt x="83" y="326"/>
                    <a:pt x="82" y="340"/>
                  </a:cubicBezTo>
                  <a:cubicBezTo>
                    <a:pt x="77" y="343"/>
                    <a:pt x="72" y="347"/>
                    <a:pt x="67" y="350"/>
                  </a:cubicBezTo>
                  <a:cubicBezTo>
                    <a:pt x="65" y="352"/>
                    <a:pt x="65" y="352"/>
                    <a:pt x="65" y="352"/>
                  </a:cubicBezTo>
                  <a:cubicBezTo>
                    <a:pt x="61" y="355"/>
                    <a:pt x="57" y="358"/>
                    <a:pt x="53" y="361"/>
                  </a:cubicBezTo>
                  <a:close/>
                </a:path>
              </a:pathLst>
            </a:custGeom>
            <a:solidFill>
              <a:srgbClr val="21212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21212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C8681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7" name="Rectangle 455"/>
            <p:cNvSpPr>
              <a:spLocks noChangeArrowheads="1"/>
            </p:cNvSpPr>
            <p:nvPr/>
          </p:nvSpPr>
          <p:spPr bwMode="auto">
            <a:xfrm>
              <a:off x="114408071" y="96589850"/>
              <a:ext cx="573878" cy="5822950"/>
            </a:xfrm>
            <a:prstGeom prst="rect">
              <a:avLst/>
            </a:prstGeom>
            <a:solidFill>
              <a:srgbClr val="F4A22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in">
                  <a:solidFill>
                    <a:srgbClr val="21212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C8681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8" name="Freeform 456"/>
            <p:cNvSpPr>
              <a:spLocks noEditPoints="1"/>
            </p:cNvSpPr>
            <p:nvPr/>
          </p:nvSpPr>
          <p:spPr bwMode="auto">
            <a:xfrm>
              <a:off x="105837949" y="95554800"/>
              <a:ext cx="9131318" cy="6858000"/>
            </a:xfrm>
            <a:custGeom>
              <a:avLst/>
              <a:gdLst>
                <a:gd name="T0" fmla="*/ 9832500 w 10800000"/>
                <a:gd name="T1" fmla="*/ 918750 h 8100000"/>
                <a:gd name="T2" fmla="*/ 0 w 10800000"/>
                <a:gd name="T3" fmla="*/ 918750 h 8100000"/>
                <a:gd name="T4" fmla="*/ 0 w 10800000"/>
                <a:gd name="T5" fmla="*/ 1275000 h 8100000"/>
                <a:gd name="T6" fmla="*/ 4398750 w 10800000"/>
                <a:gd name="T7" fmla="*/ 1275000 h 8100000"/>
                <a:gd name="T8" fmla="*/ 4398750 w 10800000"/>
                <a:gd name="T9" fmla="*/ 4098750 h 8100000"/>
                <a:gd name="T10" fmla="*/ 0 w 10800000"/>
                <a:gd name="T11" fmla="*/ 4098750 h 8100000"/>
                <a:gd name="T12" fmla="*/ 0 w 10800000"/>
                <a:gd name="T13" fmla="*/ 4451250 h 8100000"/>
                <a:gd name="T14" fmla="*/ 9832500 w 10800000"/>
                <a:gd name="T15" fmla="*/ 4451250 h 8100000"/>
                <a:gd name="T16" fmla="*/ 9832500 w 10800000"/>
                <a:gd name="T17" fmla="*/ 7301250 h 8100000"/>
                <a:gd name="T18" fmla="*/ 0 w 10800000"/>
                <a:gd name="T19" fmla="*/ 7301250 h 8100000"/>
                <a:gd name="T20" fmla="*/ 0 w 10800000"/>
                <a:gd name="T21" fmla="*/ 7657500 h 8100000"/>
                <a:gd name="T22" fmla="*/ 671250 w 10800000"/>
                <a:gd name="T23" fmla="*/ 7657500 h 8100000"/>
                <a:gd name="T24" fmla="*/ 671250 w 10800000"/>
                <a:gd name="T25" fmla="*/ 8100000 h 8100000"/>
                <a:gd name="T26" fmla="*/ 1027500 w 10800000"/>
                <a:gd name="T27" fmla="*/ 8100000 h 8100000"/>
                <a:gd name="T28" fmla="*/ 1027500 w 10800000"/>
                <a:gd name="T29" fmla="*/ 7657500 h 8100000"/>
                <a:gd name="T30" fmla="*/ 9832500 w 10800000"/>
                <a:gd name="T31" fmla="*/ 7657500 h 8100000"/>
                <a:gd name="T32" fmla="*/ 9832500 w 10800000"/>
                <a:gd name="T33" fmla="*/ 8100000 h 8100000"/>
                <a:gd name="T34" fmla="*/ 10188750 w 10800000"/>
                <a:gd name="T35" fmla="*/ 8100000 h 8100000"/>
                <a:gd name="T36" fmla="*/ 10188750 w 10800000"/>
                <a:gd name="T37" fmla="*/ 1275000 h 8100000"/>
                <a:gd name="T38" fmla="*/ 10800000 w 10800000"/>
                <a:gd name="T39" fmla="*/ 1275000 h 8100000"/>
                <a:gd name="T40" fmla="*/ 10800000 w 10800000"/>
                <a:gd name="T41" fmla="*/ 918750 h 8100000"/>
                <a:gd name="T42" fmla="*/ 10188750 w 10800000"/>
                <a:gd name="T43" fmla="*/ 918750 h 8100000"/>
                <a:gd name="T44" fmla="*/ 10188750 w 10800000"/>
                <a:gd name="T45" fmla="*/ 0 h 8100000"/>
                <a:gd name="T46" fmla="*/ 9832500 w 10800000"/>
                <a:gd name="T47" fmla="*/ 0 h 8100000"/>
                <a:gd name="T48" fmla="*/ 9832500 w 10800000"/>
                <a:gd name="T49" fmla="*/ 918750 h 8100000"/>
                <a:gd name="T50" fmla="*/ 6690000 w 10800000"/>
                <a:gd name="T51" fmla="*/ 4098750 h 8100000"/>
                <a:gd name="T52" fmla="*/ 4755000 w 10800000"/>
                <a:gd name="T53" fmla="*/ 4098750 h 8100000"/>
                <a:gd name="T54" fmla="*/ 4755000 w 10800000"/>
                <a:gd name="T55" fmla="*/ 1275000 h 8100000"/>
                <a:gd name="T56" fmla="*/ 6690000 w 10800000"/>
                <a:gd name="T57" fmla="*/ 1275000 h 8100000"/>
                <a:gd name="T58" fmla="*/ 6690000 w 10800000"/>
                <a:gd name="T59" fmla="*/ 4098750 h 8100000"/>
                <a:gd name="T60" fmla="*/ 9832500 w 10800000"/>
                <a:gd name="T61" fmla="*/ 4098750 h 8100000"/>
                <a:gd name="T62" fmla="*/ 7042500 w 10800000"/>
                <a:gd name="T63" fmla="*/ 4098750 h 8100000"/>
                <a:gd name="T64" fmla="*/ 7042500 w 10800000"/>
                <a:gd name="T65" fmla="*/ 1275000 h 8100000"/>
                <a:gd name="T66" fmla="*/ 9832500 w 10800000"/>
                <a:gd name="T67" fmla="*/ 1275000 h 8100000"/>
                <a:gd name="T68" fmla="*/ 9832500 w 10800000"/>
                <a:gd name="T69" fmla="*/ 4098750 h 81000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0800000" h="8100000">
                  <a:moveTo>
                    <a:pt x="9832500" y="918750"/>
                  </a:moveTo>
                  <a:lnTo>
                    <a:pt x="0" y="918750"/>
                  </a:lnTo>
                  <a:lnTo>
                    <a:pt x="0" y="1275000"/>
                  </a:lnTo>
                  <a:lnTo>
                    <a:pt x="4398750" y="1275000"/>
                  </a:lnTo>
                  <a:lnTo>
                    <a:pt x="4398750" y="4098750"/>
                  </a:lnTo>
                  <a:lnTo>
                    <a:pt x="0" y="4098750"/>
                  </a:lnTo>
                  <a:lnTo>
                    <a:pt x="0" y="4451250"/>
                  </a:lnTo>
                  <a:lnTo>
                    <a:pt x="9832500" y="4451250"/>
                  </a:lnTo>
                  <a:lnTo>
                    <a:pt x="9832500" y="7301250"/>
                  </a:lnTo>
                  <a:lnTo>
                    <a:pt x="0" y="7301250"/>
                  </a:lnTo>
                  <a:lnTo>
                    <a:pt x="0" y="7657500"/>
                  </a:lnTo>
                  <a:lnTo>
                    <a:pt x="671250" y="7657500"/>
                  </a:lnTo>
                  <a:lnTo>
                    <a:pt x="671250" y="8100000"/>
                  </a:lnTo>
                  <a:lnTo>
                    <a:pt x="1027500" y="8100000"/>
                  </a:lnTo>
                  <a:lnTo>
                    <a:pt x="1027500" y="7657500"/>
                  </a:lnTo>
                  <a:lnTo>
                    <a:pt x="9832500" y="7657500"/>
                  </a:lnTo>
                  <a:lnTo>
                    <a:pt x="9832500" y="8100000"/>
                  </a:lnTo>
                  <a:lnTo>
                    <a:pt x="10188750" y="8100000"/>
                  </a:lnTo>
                  <a:lnTo>
                    <a:pt x="10188750" y="1275000"/>
                  </a:lnTo>
                  <a:lnTo>
                    <a:pt x="10800000" y="1275000"/>
                  </a:lnTo>
                  <a:lnTo>
                    <a:pt x="10800000" y="918750"/>
                  </a:lnTo>
                  <a:lnTo>
                    <a:pt x="10188750" y="918750"/>
                  </a:lnTo>
                  <a:lnTo>
                    <a:pt x="10188750" y="0"/>
                  </a:lnTo>
                  <a:lnTo>
                    <a:pt x="9832500" y="0"/>
                  </a:lnTo>
                  <a:lnTo>
                    <a:pt x="9832500" y="918750"/>
                  </a:lnTo>
                  <a:close/>
                  <a:moveTo>
                    <a:pt x="6690000" y="4098750"/>
                  </a:moveTo>
                  <a:lnTo>
                    <a:pt x="4755000" y="4098750"/>
                  </a:lnTo>
                  <a:lnTo>
                    <a:pt x="4755000" y="1275000"/>
                  </a:lnTo>
                  <a:lnTo>
                    <a:pt x="6690000" y="1275000"/>
                  </a:lnTo>
                  <a:lnTo>
                    <a:pt x="6690000" y="4098750"/>
                  </a:lnTo>
                  <a:close/>
                  <a:moveTo>
                    <a:pt x="9832500" y="4098750"/>
                  </a:moveTo>
                  <a:lnTo>
                    <a:pt x="7042500" y="4098750"/>
                  </a:lnTo>
                  <a:lnTo>
                    <a:pt x="7042500" y="1275000"/>
                  </a:lnTo>
                  <a:lnTo>
                    <a:pt x="9832500" y="1275000"/>
                  </a:lnTo>
                  <a:lnTo>
                    <a:pt x="9832500" y="4098750"/>
                  </a:lnTo>
                  <a:close/>
                </a:path>
              </a:pathLst>
            </a:custGeom>
            <a:solidFill>
              <a:srgbClr val="21212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21212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C8681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9" name="Freeform 457"/>
            <p:cNvSpPr>
              <a:spLocks noEditPoints="1"/>
            </p:cNvSpPr>
            <p:nvPr/>
          </p:nvSpPr>
          <p:spPr bwMode="auto">
            <a:xfrm>
              <a:off x="105837952" y="95554800"/>
              <a:ext cx="9131318" cy="6858000"/>
            </a:xfrm>
            <a:custGeom>
              <a:avLst/>
              <a:gdLst>
                <a:gd name="T0" fmla="*/ 9885000 w 10800000"/>
                <a:gd name="T1" fmla="*/ 975000 h 8100000"/>
                <a:gd name="T2" fmla="*/ 0 w 10800000"/>
                <a:gd name="T3" fmla="*/ 975000 h 8100000"/>
                <a:gd name="T4" fmla="*/ 0 w 10800000"/>
                <a:gd name="T5" fmla="*/ 1222500 h 8100000"/>
                <a:gd name="T6" fmla="*/ 4451250 w 10800000"/>
                <a:gd name="T7" fmla="*/ 1222500 h 8100000"/>
                <a:gd name="T8" fmla="*/ 4451250 w 10800000"/>
                <a:gd name="T9" fmla="*/ 4151250 h 8100000"/>
                <a:gd name="T10" fmla="*/ 0 w 10800000"/>
                <a:gd name="T11" fmla="*/ 4151250 h 8100000"/>
                <a:gd name="T12" fmla="*/ 0 w 10800000"/>
                <a:gd name="T13" fmla="*/ 4398750 h 8100000"/>
                <a:gd name="T14" fmla="*/ 9885000 w 10800000"/>
                <a:gd name="T15" fmla="*/ 4398750 h 8100000"/>
                <a:gd name="T16" fmla="*/ 9885000 w 10800000"/>
                <a:gd name="T17" fmla="*/ 7353750 h 8100000"/>
                <a:gd name="T18" fmla="*/ 0 w 10800000"/>
                <a:gd name="T19" fmla="*/ 7353750 h 8100000"/>
                <a:gd name="T20" fmla="*/ 0 w 10800000"/>
                <a:gd name="T21" fmla="*/ 7605000 h 8100000"/>
                <a:gd name="T22" fmla="*/ 723750 w 10800000"/>
                <a:gd name="T23" fmla="*/ 7605000 h 8100000"/>
                <a:gd name="T24" fmla="*/ 723750 w 10800000"/>
                <a:gd name="T25" fmla="*/ 8100000 h 8100000"/>
                <a:gd name="T26" fmla="*/ 971250 w 10800000"/>
                <a:gd name="T27" fmla="*/ 8100000 h 8100000"/>
                <a:gd name="T28" fmla="*/ 971250 w 10800000"/>
                <a:gd name="T29" fmla="*/ 7605000 h 8100000"/>
                <a:gd name="T30" fmla="*/ 9885000 w 10800000"/>
                <a:gd name="T31" fmla="*/ 7605000 h 8100000"/>
                <a:gd name="T32" fmla="*/ 9885000 w 10800000"/>
                <a:gd name="T33" fmla="*/ 8100000 h 8100000"/>
                <a:gd name="T34" fmla="*/ 10136250 w 10800000"/>
                <a:gd name="T35" fmla="*/ 8100000 h 8100000"/>
                <a:gd name="T36" fmla="*/ 10136250 w 10800000"/>
                <a:gd name="T37" fmla="*/ 1222500 h 8100000"/>
                <a:gd name="T38" fmla="*/ 10800000 w 10800000"/>
                <a:gd name="T39" fmla="*/ 1222500 h 8100000"/>
                <a:gd name="T40" fmla="*/ 10800000 w 10800000"/>
                <a:gd name="T41" fmla="*/ 975000 h 8100000"/>
                <a:gd name="T42" fmla="*/ 10136250 w 10800000"/>
                <a:gd name="T43" fmla="*/ 975000 h 8100000"/>
                <a:gd name="T44" fmla="*/ 10136250 w 10800000"/>
                <a:gd name="T45" fmla="*/ 0 h 8100000"/>
                <a:gd name="T46" fmla="*/ 9885000 w 10800000"/>
                <a:gd name="T47" fmla="*/ 0 h 8100000"/>
                <a:gd name="T48" fmla="*/ 9885000 w 10800000"/>
                <a:gd name="T49" fmla="*/ 975000 h 8100000"/>
                <a:gd name="T50" fmla="*/ 6742500 w 10800000"/>
                <a:gd name="T51" fmla="*/ 4151250 h 8100000"/>
                <a:gd name="T52" fmla="*/ 4698750 w 10800000"/>
                <a:gd name="T53" fmla="*/ 4151250 h 8100000"/>
                <a:gd name="T54" fmla="*/ 4698750 w 10800000"/>
                <a:gd name="T55" fmla="*/ 1222500 h 8100000"/>
                <a:gd name="T56" fmla="*/ 6742500 w 10800000"/>
                <a:gd name="T57" fmla="*/ 1222500 h 8100000"/>
                <a:gd name="T58" fmla="*/ 6742500 w 10800000"/>
                <a:gd name="T59" fmla="*/ 4151250 h 8100000"/>
                <a:gd name="T60" fmla="*/ 9885000 w 10800000"/>
                <a:gd name="T61" fmla="*/ 4151250 h 8100000"/>
                <a:gd name="T62" fmla="*/ 6990000 w 10800000"/>
                <a:gd name="T63" fmla="*/ 4151250 h 8100000"/>
                <a:gd name="T64" fmla="*/ 6990000 w 10800000"/>
                <a:gd name="T65" fmla="*/ 1222500 h 8100000"/>
                <a:gd name="T66" fmla="*/ 9885000 w 10800000"/>
                <a:gd name="T67" fmla="*/ 1222500 h 8100000"/>
                <a:gd name="T68" fmla="*/ 9885000 w 10800000"/>
                <a:gd name="T69" fmla="*/ 4151250 h 81000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0800000" h="8100000">
                  <a:moveTo>
                    <a:pt x="9885000" y="975000"/>
                  </a:moveTo>
                  <a:lnTo>
                    <a:pt x="0" y="975000"/>
                  </a:lnTo>
                  <a:lnTo>
                    <a:pt x="0" y="1222500"/>
                  </a:lnTo>
                  <a:lnTo>
                    <a:pt x="4451250" y="1222500"/>
                  </a:lnTo>
                  <a:lnTo>
                    <a:pt x="4451250" y="4151250"/>
                  </a:lnTo>
                  <a:lnTo>
                    <a:pt x="0" y="4151250"/>
                  </a:lnTo>
                  <a:lnTo>
                    <a:pt x="0" y="4398750"/>
                  </a:lnTo>
                  <a:lnTo>
                    <a:pt x="9885000" y="4398750"/>
                  </a:lnTo>
                  <a:lnTo>
                    <a:pt x="9885000" y="7353750"/>
                  </a:lnTo>
                  <a:lnTo>
                    <a:pt x="0" y="7353750"/>
                  </a:lnTo>
                  <a:lnTo>
                    <a:pt x="0" y="7605000"/>
                  </a:lnTo>
                  <a:lnTo>
                    <a:pt x="723750" y="7605000"/>
                  </a:lnTo>
                  <a:lnTo>
                    <a:pt x="723750" y="8100000"/>
                  </a:lnTo>
                  <a:lnTo>
                    <a:pt x="971250" y="8100000"/>
                  </a:lnTo>
                  <a:lnTo>
                    <a:pt x="971250" y="7605000"/>
                  </a:lnTo>
                  <a:lnTo>
                    <a:pt x="9885000" y="7605000"/>
                  </a:lnTo>
                  <a:lnTo>
                    <a:pt x="9885000" y="8100000"/>
                  </a:lnTo>
                  <a:lnTo>
                    <a:pt x="10136250" y="8100000"/>
                  </a:lnTo>
                  <a:lnTo>
                    <a:pt x="10136250" y="1222500"/>
                  </a:lnTo>
                  <a:lnTo>
                    <a:pt x="10800000" y="1222500"/>
                  </a:lnTo>
                  <a:lnTo>
                    <a:pt x="10800000" y="975000"/>
                  </a:lnTo>
                  <a:lnTo>
                    <a:pt x="10136250" y="975000"/>
                  </a:lnTo>
                  <a:lnTo>
                    <a:pt x="10136250" y="0"/>
                  </a:lnTo>
                  <a:lnTo>
                    <a:pt x="9885000" y="0"/>
                  </a:lnTo>
                  <a:lnTo>
                    <a:pt x="9885000" y="975000"/>
                  </a:lnTo>
                  <a:close/>
                  <a:moveTo>
                    <a:pt x="6742500" y="4151250"/>
                  </a:moveTo>
                  <a:lnTo>
                    <a:pt x="4698750" y="4151250"/>
                  </a:lnTo>
                  <a:lnTo>
                    <a:pt x="4698750" y="1222500"/>
                  </a:lnTo>
                  <a:lnTo>
                    <a:pt x="6742500" y="1222500"/>
                  </a:lnTo>
                  <a:lnTo>
                    <a:pt x="6742500" y="4151250"/>
                  </a:lnTo>
                  <a:close/>
                  <a:moveTo>
                    <a:pt x="9885000" y="4151250"/>
                  </a:moveTo>
                  <a:lnTo>
                    <a:pt x="6990000" y="4151250"/>
                  </a:lnTo>
                  <a:lnTo>
                    <a:pt x="6990000" y="1222500"/>
                  </a:lnTo>
                  <a:lnTo>
                    <a:pt x="9885000" y="1222500"/>
                  </a:lnTo>
                  <a:lnTo>
                    <a:pt x="9885000" y="415125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21212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C8681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04800" y="4191000"/>
            <a:ext cx="4031451" cy="1143000"/>
          </a:xfrm>
        </p:spPr>
        <p:txBody>
          <a:bodyPr>
            <a:noAutofit/>
          </a:bodyPr>
          <a:lstStyle>
            <a:lvl1pPr>
              <a:defRPr sz="3200" cap="all"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Title of the Presentation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04800" y="5257800"/>
            <a:ext cx="4031451" cy="457200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1700" b="1" cap="all" baseline="0">
                <a:solidFill>
                  <a:schemeClr val="accent4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Subtitle of the presentation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with Text and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Rectangle 144"/>
          <p:cNvSpPr>
            <a:spLocks noChangeArrowheads="1"/>
          </p:cNvSpPr>
          <p:nvPr userDrawn="1"/>
        </p:nvSpPr>
        <p:spPr bwMode="auto">
          <a:xfrm>
            <a:off x="1143001" y="228600"/>
            <a:ext cx="4602690" cy="1009649"/>
          </a:xfrm>
          <a:prstGeom prst="rect">
            <a:avLst/>
          </a:prstGeom>
          <a:solidFill>
            <a:srgbClr val="FFFFFF"/>
          </a:solidFill>
          <a:ln w="38100" algn="in">
            <a:solidFill>
              <a:srgbClr val="21212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C8681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4" name="Group 2"/>
          <p:cNvGrpSpPr>
            <a:grpSpLocks/>
          </p:cNvGrpSpPr>
          <p:nvPr userDrawn="1"/>
        </p:nvGrpSpPr>
        <p:grpSpPr bwMode="auto">
          <a:xfrm>
            <a:off x="-8569" y="0"/>
            <a:ext cx="9150891" cy="6858000"/>
            <a:chOff x="106684364" y="109354064"/>
            <a:chExt cx="9147658" cy="6854391"/>
          </a:xfrm>
        </p:grpSpPr>
        <p:sp>
          <p:nvSpPr>
            <p:cNvPr id="5" name="Rectangle 3"/>
            <p:cNvSpPr>
              <a:spLocks noChangeArrowheads="1"/>
            </p:cNvSpPr>
            <p:nvPr/>
          </p:nvSpPr>
          <p:spPr bwMode="auto">
            <a:xfrm>
              <a:off x="106684364" y="109354064"/>
              <a:ext cx="682898" cy="2839586"/>
            </a:xfrm>
            <a:prstGeom prst="rect">
              <a:avLst/>
            </a:prstGeom>
            <a:solidFill>
              <a:srgbClr val="CED83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in">
                  <a:solidFill>
                    <a:srgbClr val="21212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C8681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" name="Rectangle 4"/>
            <p:cNvSpPr>
              <a:spLocks noChangeArrowheads="1"/>
            </p:cNvSpPr>
            <p:nvPr/>
          </p:nvSpPr>
          <p:spPr bwMode="auto">
            <a:xfrm>
              <a:off x="106684364" y="112396931"/>
              <a:ext cx="682898" cy="3811524"/>
            </a:xfrm>
            <a:prstGeom prst="rect">
              <a:avLst/>
            </a:prstGeom>
            <a:solidFill>
              <a:srgbClr val="AFD9E5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in">
                  <a:solidFill>
                    <a:srgbClr val="21212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C8681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" name="Rectangle 5"/>
            <p:cNvSpPr>
              <a:spLocks noChangeArrowheads="1"/>
            </p:cNvSpPr>
            <p:nvPr/>
          </p:nvSpPr>
          <p:spPr bwMode="auto">
            <a:xfrm>
              <a:off x="107570543" y="115522381"/>
              <a:ext cx="7426120" cy="686074"/>
            </a:xfrm>
            <a:prstGeom prst="rect">
              <a:avLst/>
            </a:prstGeom>
            <a:solidFill>
              <a:srgbClr val="FAEC2E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in">
                  <a:solidFill>
                    <a:srgbClr val="21212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C8681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Rectangle 6"/>
            <p:cNvSpPr>
              <a:spLocks noChangeArrowheads="1"/>
            </p:cNvSpPr>
            <p:nvPr/>
          </p:nvSpPr>
          <p:spPr bwMode="auto">
            <a:xfrm>
              <a:off x="115199944" y="115522381"/>
              <a:ext cx="632078" cy="686074"/>
            </a:xfrm>
            <a:prstGeom prst="rect">
              <a:avLst/>
            </a:prstGeom>
            <a:solidFill>
              <a:srgbClr val="3DB4CD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in">
                  <a:solidFill>
                    <a:srgbClr val="21212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C8681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Rectangle 7"/>
            <p:cNvSpPr>
              <a:spLocks noChangeArrowheads="1"/>
            </p:cNvSpPr>
            <p:nvPr/>
          </p:nvSpPr>
          <p:spPr bwMode="auto">
            <a:xfrm>
              <a:off x="115199944" y="109354064"/>
              <a:ext cx="632078" cy="5965036"/>
            </a:xfrm>
            <a:prstGeom prst="rect">
              <a:avLst/>
            </a:prstGeom>
            <a:solidFill>
              <a:srgbClr val="E64B3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in">
                  <a:solidFill>
                    <a:srgbClr val="21212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C8681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8"/>
            <p:cNvSpPr>
              <a:spLocks/>
            </p:cNvSpPr>
            <p:nvPr/>
          </p:nvSpPr>
          <p:spPr bwMode="auto">
            <a:xfrm>
              <a:off x="107567367" y="115554144"/>
              <a:ext cx="3176" cy="19057"/>
            </a:xfrm>
            <a:custGeom>
              <a:avLst/>
              <a:gdLst>
                <a:gd name="T0" fmla="*/ 0 w 1"/>
                <a:gd name="T1" fmla="*/ 3 h 6"/>
                <a:gd name="T2" fmla="*/ 1 w 1"/>
                <a:gd name="T3" fmla="*/ 6 h 6"/>
                <a:gd name="T4" fmla="*/ 1 w 1"/>
                <a:gd name="T5" fmla="*/ 0 h 6"/>
                <a:gd name="T6" fmla="*/ 0 w 1"/>
                <a:gd name="T7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" h="6">
                  <a:moveTo>
                    <a:pt x="0" y="3"/>
                  </a:moveTo>
                  <a:cubicBezTo>
                    <a:pt x="0" y="4"/>
                    <a:pt x="1" y="5"/>
                    <a:pt x="1" y="6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1"/>
                    <a:pt x="0" y="2"/>
                    <a:pt x="0" y="3"/>
                  </a:cubicBezTo>
                  <a:close/>
                </a:path>
              </a:pathLst>
            </a:custGeom>
            <a:solidFill>
              <a:srgbClr val="DF322E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21212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C8681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9"/>
            <p:cNvSpPr>
              <a:spLocks/>
            </p:cNvSpPr>
            <p:nvPr/>
          </p:nvSpPr>
          <p:spPr bwMode="auto">
            <a:xfrm>
              <a:off x="107567367" y="115849537"/>
              <a:ext cx="3176" cy="15881"/>
            </a:xfrm>
            <a:custGeom>
              <a:avLst/>
              <a:gdLst>
                <a:gd name="T0" fmla="*/ 0 w 1"/>
                <a:gd name="T1" fmla="*/ 2 h 5"/>
                <a:gd name="T2" fmla="*/ 1 w 1"/>
                <a:gd name="T3" fmla="*/ 5 h 5"/>
                <a:gd name="T4" fmla="*/ 1 w 1"/>
                <a:gd name="T5" fmla="*/ 0 h 5"/>
                <a:gd name="T6" fmla="*/ 0 w 1"/>
                <a:gd name="T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" h="5">
                  <a:moveTo>
                    <a:pt x="0" y="2"/>
                  </a:moveTo>
                  <a:cubicBezTo>
                    <a:pt x="0" y="3"/>
                    <a:pt x="1" y="4"/>
                    <a:pt x="1" y="5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0" y="1"/>
                    <a:pt x="0" y="2"/>
                  </a:cubicBezTo>
                  <a:close/>
                </a:path>
              </a:pathLst>
            </a:custGeom>
            <a:solidFill>
              <a:srgbClr val="DF322E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21212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C8681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10"/>
            <p:cNvSpPr>
              <a:spLocks/>
            </p:cNvSpPr>
            <p:nvPr/>
          </p:nvSpPr>
          <p:spPr bwMode="auto">
            <a:xfrm>
              <a:off x="107567367" y="116141754"/>
              <a:ext cx="3176" cy="19057"/>
            </a:xfrm>
            <a:custGeom>
              <a:avLst/>
              <a:gdLst>
                <a:gd name="T0" fmla="*/ 0 w 1"/>
                <a:gd name="T1" fmla="*/ 3 h 6"/>
                <a:gd name="T2" fmla="*/ 1 w 1"/>
                <a:gd name="T3" fmla="*/ 6 h 6"/>
                <a:gd name="T4" fmla="*/ 1 w 1"/>
                <a:gd name="T5" fmla="*/ 0 h 6"/>
                <a:gd name="T6" fmla="*/ 0 w 1"/>
                <a:gd name="T7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" h="6">
                  <a:moveTo>
                    <a:pt x="0" y="3"/>
                  </a:moveTo>
                  <a:cubicBezTo>
                    <a:pt x="0" y="4"/>
                    <a:pt x="1" y="5"/>
                    <a:pt x="1" y="6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1"/>
                    <a:pt x="0" y="2"/>
                    <a:pt x="0" y="3"/>
                  </a:cubicBezTo>
                  <a:close/>
                </a:path>
              </a:pathLst>
            </a:custGeom>
            <a:solidFill>
              <a:srgbClr val="DF322E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21212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C8681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Freeform 11"/>
            <p:cNvSpPr>
              <a:spLocks/>
            </p:cNvSpPr>
            <p:nvPr/>
          </p:nvSpPr>
          <p:spPr bwMode="auto">
            <a:xfrm>
              <a:off x="107570543" y="115525557"/>
              <a:ext cx="76231" cy="76231"/>
            </a:xfrm>
            <a:custGeom>
              <a:avLst/>
              <a:gdLst>
                <a:gd name="T0" fmla="*/ 12 w 24"/>
                <a:gd name="T1" fmla="*/ 24 h 24"/>
                <a:gd name="T2" fmla="*/ 24 w 24"/>
                <a:gd name="T3" fmla="*/ 12 h 24"/>
                <a:gd name="T4" fmla="*/ 12 w 24"/>
                <a:gd name="T5" fmla="*/ 0 h 24"/>
                <a:gd name="T6" fmla="*/ 0 w 24"/>
                <a:gd name="T7" fmla="*/ 9 h 24"/>
                <a:gd name="T8" fmla="*/ 0 w 24"/>
                <a:gd name="T9" fmla="*/ 15 h 24"/>
                <a:gd name="T10" fmla="*/ 12 w 24"/>
                <a:gd name="T11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4" h="24">
                  <a:moveTo>
                    <a:pt x="12" y="24"/>
                  </a:moveTo>
                  <a:cubicBezTo>
                    <a:pt x="18" y="24"/>
                    <a:pt x="24" y="18"/>
                    <a:pt x="24" y="12"/>
                  </a:cubicBezTo>
                  <a:cubicBezTo>
                    <a:pt x="24" y="5"/>
                    <a:pt x="18" y="0"/>
                    <a:pt x="12" y="0"/>
                  </a:cubicBezTo>
                  <a:cubicBezTo>
                    <a:pt x="6" y="0"/>
                    <a:pt x="1" y="3"/>
                    <a:pt x="0" y="9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1" y="20"/>
                    <a:pt x="6" y="24"/>
                    <a:pt x="12" y="24"/>
                  </a:cubicBezTo>
                  <a:close/>
                </a:path>
              </a:pathLst>
            </a:custGeom>
            <a:solidFill>
              <a:srgbClr val="DF322E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21212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C8681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Freeform 12"/>
            <p:cNvSpPr>
              <a:spLocks/>
            </p:cNvSpPr>
            <p:nvPr/>
          </p:nvSpPr>
          <p:spPr bwMode="auto">
            <a:xfrm>
              <a:off x="107570543" y="115817774"/>
              <a:ext cx="76231" cy="79407"/>
            </a:xfrm>
            <a:custGeom>
              <a:avLst/>
              <a:gdLst>
                <a:gd name="T0" fmla="*/ 12 w 24"/>
                <a:gd name="T1" fmla="*/ 25 h 25"/>
                <a:gd name="T2" fmla="*/ 24 w 24"/>
                <a:gd name="T3" fmla="*/ 12 h 25"/>
                <a:gd name="T4" fmla="*/ 12 w 24"/>
                <a:gd name="T5" fmla="*/ 0 h 25"/>
                <a:gd name="T6" fmla="*/ 0 w 24"/>
                <a:gd name="T7" fmla="*/ 10 h 25"/>
                <a:gd name="T8" fmla="*/ 0 w 24"/>
                <a:gd name="T9" fmla="*/ 15 h 25"/>
                <a:gd name="T10" fmla="*/ 12 w 24"/>
                <a:gd name="T11" fmla="*/ 25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4" h="25">
                  <a:moveTo>
                    <a:pt x="12" y="25"/>
                  </a:moveTo>
                  <a:cubicBezTo>
                    <a:pt x="18" y="25"/>
                    <a:pt x="24" y="19"/>
                    <a:pt x="24" y="12"/>
                  </a:cubicBezTo>
                  <a:cubicBezTo>
                    <a:pt x="24" y="6"/>
                    <a:pt x="18" y="0"/>
                    <a:pt x="12" y="0"/>
                  </a:cubicBezTo>
                  <a:cubicBezTo>
                    <a:pt x="6" y="0"/>
                    <a:pt x="1" y="4"/>
                    <a:pt x="0" y="10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1" y="21"/>
                    <a:pt x="6" y="25"/>
                    <a:pt x="12" y="25"/>
                  </a:cubicBezTo>
                  <a:close/>
                </a:path>
              </a:pathLst>
            </a:custGeom>
            <a:solidFill>
              <a:srgbClr val="DF322E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21212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C8681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3"/>
            <p:cNvSpPr>
              <a:spLocks/>
            </p:cNvSpPr>
            <p:nvPr/>
          </p:nvSpPr>
          <p:spPr bwMode="auto">
            <a:xfrm>
              <a:off x="107570543" y="116113167"/>
              <a:ext cx="76231" cy="76231"/>
            </a:xfrm>
            <a:custGeom>
              <a:avLst/>
              <a:gdLst>
                <a:gd name="T0" fmla="*/ 12 w 24"/>
                <a:gd name="T1" fmla="*/ 24 h 24"/>
                <a:gd name="T2" fmla="*/ 24 w 24"/>
                <a:gd name="T3" fmla="*/ 12 h 24"/>
                <a:gd name="T4" fmla="*/ 12 w 24"/>
                <a:gd name="T5" fmla="*/ 0 h 24"/>
                <a:gd name="T6" fmla="*/ 0 w 24"/>
                <a:gd name="T7" fmla="*/ 9 h 24"/>
                <a:gd name="T8" fmla="*/ 0 w 24"/>
                <a:gd name="T9" fmla="*/ 15 h 24"/>
                <a:gd name="T10" fmla="*/ 12 w 24"/>
                <a:gd name="T11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4" h="24">
                  <a:moveTo>
                    <a:pt x="12" y="24"/>
                  </a:moveTo>
                  <a:cubicBezTo>
                    <a:pt x="18" y="24"/>
                    <a:pt x="24" y="19"/>
                    <a:pt x="24" y="12"/>
                  </a:cubicBezTo>
                  <a:cubicBezTo>
                    <a:pt x="24" y="6"/>
                    <a:pt x="18" y="0"/>
                    <a:pt x="12" y="0"/>
                  </a:cubicBezTo>
                  <a:cubicBezTo>
                    <a:pt x="6" y="0"/>
                    <a:pt x="1" y="4"/>
                    <a:pt x="0" y="9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1" y="20"/>
                    <a:pt x="6" y="24"/>
                    <a:pt x="12" y="24"/>
                  </a:cubicBezTo>
                  <a:close/>
                </a:path>
              </a:pathLst>
            </a:custGeom>
            <a:solidFill>
              <a:srgbClr val="DF322E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21212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C8681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Oval 14"/>
            <p:cNvSpPr>
              <a:spLocks noChangeArrowheads="1"/>
            </p:cNvSpPr>
            <p:nvPr/>
          </p:nvSpPr>
          <p:spPr bwMode="auto">
            <a:xfrm>
              <a:off x="107735709" y="115671666"/>
              <a:ext cx="76231" cy="76230"/>
            </a:xfrm>
            <a:prstGeom prst="ellipse">
              <a:avLst/>
            </a:prstGeom>
            <a:solidFill>
              <a:srgbClr val="DF322E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in">
                  <a:solidFill>
                    <a:srgbClr val="21212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C8681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Oval 15"/>
            <p:cNvSpPr>
              <a:spLocks noChangeArrowheads="1"/>
            </p:cNvSpPr>
            <p:nvPr/>
          </p:nvSpPr>
          <p:spPr bwMode="auto">
            <a:xfrm>
              <a:off x="107735709" y="115967059"/>
              <a:ext cx="76231" cy="76230"/>
            </a:xfrm>
            <a:prstGeom prst="ellipse">
              <a:avLst/>
            </a:prstGeom>
            <a:solidFill>
              <a:srgbClr val="DF322E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in">
                  <a:solidFill>
                    <a:srgbClr val="21212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C8681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Oval 16"/>
            <p:cNvSpPr>
              <a:spLocks noChangeArrowheads="1"/>
            </p:cNvSpPr>
            <p:nvPr/>
          </p:nvSpPr>
          <p:spPr bwMode="auto">
            <a:xfrm>
              <a:off x="107891347" y="115525557"/>
              <a:ext cx="79406" cy="76231"/>
            </a:xfrm>
            <a:prstGeom prst="ellipse">
              <a:avLst/>
            </a:prstGeom>
            <a:solidFill>
              <a:srgbClr val="DF322E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in">
                  <a:solidFill>
                    <a:srgbClr val="21212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C8681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" name="Oval 17"/>
            <p:cNvSpPr>
              <a:spLocks noChangeArrowheads="1"/>
            </p:cNvSpPr>
            <p:nvPr/>
          </p:nvSpPr>
          <p:spPr bwMode="auto">
            <a:xfrm>
              <a:off x="107891347" y="115817774"/>
              <a:ext cx="79406" cy="79407"/>
            </a:xfrm>
            <a:prstGeom prst="ellipse">
              <a:avLst/>
            </a:prstGeom>
            <a:solidFill>
              <a:srgbClr val="DF322E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in">
                  <a:solidFill>
                    <a:srgbClr val="21212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C8681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" name="Oval 18"/>
            <p:cNvSpPr>
              <a:spLocks noChangeArrowheads="1"/>
            </p:cNvSpPr>
            <p:nvPr/>
          </p:nvSpPr>
          <p:spPr bwMode="auto">
            <a:xfrm>
              <a:off x="107891347" y="116113167"/>
              <a:ext cx="79406" cy="76231"/>
            </a:xfrm>
            <a:prstGeom prst="ellipse">
              <a:avLst/>
            </a:prstGeom>
            <a:solidFill>
              <a:srgbClr val="DF322E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in">
                  <a:solidFill>
                    <a:srgbClr val="21212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C8681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" name="Oval 19"/>
            <p:cNvSpPr>
              <a:spLocks noChangeArrowheads="1"/>
            </p:cNvSpPr>
            <p:nvPr/>
          </p:nvSpPr>
          <p:spPr bwMode="auto">
            <a:xfrm>
              <a:off x="108059689" y="115671666"/>
              <a:ext cx="76230" cy="76230"/>
            </a:xfrm>
            <a:prstGeom prst="ellipse">
              <a:avLst/>
            </a:prstGeom>
            <a:solidFill>
              <a:srgbClr val="DF322E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in">
                  <a:solidFill>
                    <a:srgbClr val="21212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C8681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" name="Oval 20"/>
            <p:cNvSpPr>
              <a:spLocks noChangeArrowheads="1"/>
            </p:cNvSpPr>
            <p:nvPr/>
          </p:nvSpPr>
          <p:spPr bwMode="auto">
            <a:xfrm>
              <a:off x="108059689" y="115967059"/>
              <a:ext cx="76230" cy="76230"/>
            </a:xfrm>
            <a:prstGeom prst="ellipse">
              <a:avLst/>
            </a:prstGeom>
            <a:solidFill>
              <a:srgbClr val="DF322E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in">
                  <a:solidFill>
                    <a:srgbClr val="21212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C8681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" name="Oval 21"/>
            <p:cNvSpPr>
              <a:spLocks noChangeArrowheads="1"/>
            </p:cNvSpPr>
            <p:nvPr/>
          </p:nvSpPr>
          <p:spPr bwMode="auto">
            <a:xfrm>
              <a:off x="108215326" y="115525557"/>
              <a:ext cx="79407" cy="76231"/>
            </a:xfrm>
            <a:prstGeom prst="ellipse">
              <a:avLst/>
            </a:prstGeom>
            <a:solidFill>
              <a:srgbClr val="DF322E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in">
                  <a:solidFill>
                    <a:srgbClr val="21212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C8681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Oval 22"/>
            <p:cNvSpPr>
              <a:spLocks noChangeArrowheads="1"/>
            </p:cNvSpPr>
            <p:nvPr/>
          </p:nvSpPr>
          <p:spPr bwMode="auto">
            <a:xfrm>
              <a:off x="108215326" y="115817774"/>
              <a:ext cx="79407" cy="79407"/>
            </a:xfrm>
            <a:prstGeom prst="ellipse">
              <a:avLst/>
            </a:prstGeom>
            <a:solidFill>
              <a:srgbClr val="DF322E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in">
                  <a:solidFill>
                    <a:srgbClr val="21212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C8681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Oval 23"/>
            <p:cNvSpPr>
              <a:spLocks noChangeArrowheads="1"/>
            </p:cNvSpPr>
            <p:nvPr/>
          </p:nvSpPr>
          <p:spPr bwMode="auto">
            <a:xfrm>
              <a:off x="108215326" y="116113167"/>
              <a:ext cx="79407" cy="76231"/>
            </a:xfrm>
            <a:prstGeom prst="ellipse">
              <a:avLst/>
            </a:prstGeom>
            <a:solidFill>
              <a:srgbClr val="DF322E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in">
                  <a:solidFill>
                    <a:srgbClr val="21212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C8681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Oval 24"/>
            <p:cNvSpPr>
              <a:spLocks noChangeArrowheads="1"/>
            </p:cNvSpPr>
            <p:nvPr/>
          </p:nvSpPr>
          <p:spPr bwMode="auto">
            <a:xfrm>
              <a:off x="108383669" y="115671666"/>
              <a:ext cx="76230" cy="76230"/>
            </a:xfrm>
            <a:prstGeom prst="ellipse">
              <a:avLst/>
            </a:prstGeom>
            <a:solidFill>
              <a:srgbClr val="DF322E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in">
                  <a:solidFill>
                    <a:srgbClr val="21212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C8681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" name="Oval 25"/>
            <p:cNvSpPr>
              <a:spLocks noChangeArrowheads="1"/>
            </p:cNvSpPr>
            <p:nvPr/>
          </p:nvSpPr>
          <p:spPr bwMode="auto">
            <a:xfrm>
              <a:off x="108383669" y="115967059"/>
              <a:ext cx="76230" cy="76230"/>
            </a:xfrm>
            <a:prstGeom prst="ellipse">
              <a:avLst/>
            </a:prstGeom>
            <a:solidFill>
              <a:srgbClr val="DF322E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in">
                  <a:solidFill>
                    <a:srgbClr val="21212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C8681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" name="Oval 26"/>
            <p:cNvSpPr>
              <a:spLocks noChangeArrowheads="1"/>
            </p:cNvSpPr>
            <p:nvPr/>
          </p:nvSpPr>
          <p:spPr bwMode="auto">
            <a:xfrm>
              <a:off x="108539306" y="115525557"/>
              <a:ext cx="79407" cy="76231"/>
            </a:xfrm>
            <a:prstGeom prst="ellipse">
              <a:avLst/>
            </a:prstGeom>
            <a:solidFill>
              <a:srgbClr val="DF322E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in">
                  <a:solidFill>
                    <a:srgbClr val="21212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C8681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" name="Oval 27"/>
            <p:cNvSpPr>
              <a:spLocks noChangeArrowheads="1"/>
            </p:cNvSpPr>
            <p:nvPr/>
          </p:nvSpPr>
          <p:spPr bwMode="auto">
            <a:xfrm>
              <a:off x="108539306" y="115817774"/>
              <a:ext cx="79407" cy="79407"/>
            </a:xfrm>
            <a:prstGeom prst="ellipse">
              <a:avLst/>
            </a:prstGeom>
            <a:solidFill>
              <a:srgbClr val="DF322E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in">
                  <a:solidFill>
                    <a:srgbClr val="21212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C8681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" name="Oval 28"/>
            <p:cNvSpPr>
              <a:spLocks noChangeArrowheads="1"/>
            </p:cNvSpPr>
            <p:nvPr/>
          </p:nvSpPr>
          <p:spPr bwMode="auto">
            <a:xfrm>
              <a:off x="108539306" y="116113167"/>
              <a:ext cx="79407" cy="76231"/>
            </a:xfrm>
            <a:prstGeom prst="ellipse">
              <a:avLst/>
            </a:prstGeom>
            <a:solidFill>
              <a:srgbClr val="DF322E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in">
                  <a:solidFill>
                    <a:srgbClr val="21212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C8681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" name="Oval 29"/>
            <p:cNvSpPr>
              <a:spLocks noChangeArrowheads="1"/>
            </p:cNvSpPr>
            <p:nvPr/>
          </p:nvSpPr>
          <p:spPr bwMode="auto">
            <a:xfrm>
              <a:off x="108707648" y="115671666"/>
              <a:ext cx="76231" cy="76230"/>
            </a:xfrm>
            <a:prstGeom prst="ellipse">
              <a:avLst/>
            </a:prstGeom>
            <a:solidFill>
              <a:srgbClr val="DF322E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in">
                  <a:solidFill>
                    <a:srgbClr val="21212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C8681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" name="Oval 30"/>
            <p:cNvSpPr>
              <a:spLocks noChangeArrowheads="1"/>
            </p:cNvSpPr>
            <p:nvPr/>
          </p:nvSpPr>
          <p:spPr bwMode="auto">
            <a:xfrm>
              <a:off x="108707648" y="115967059"/>
              <a:ext cx="76231" cy="76230"/>
            </a:xfrm>
            <a:prstGeom prst="ellipse">
              <a:avLst/>
            </a:prstGeom>
            <a:solidFill>
              <a:srgbClr val="DF322E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in">
                  <a:solidFill>
                    <a:srgbClr val="21212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C8681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" name="Oval 31"/>
            <p:cNvSpPr>
              <a:spLocks noChangeArrowheads="1"/>
            </p:cNvSpPr>
            <p:nvPr/>
          </p:nvSpPr>
          <p:spPr bwMode="auto">
            <a:xfrm>
              <a:off x="108866462" y="115525557"/>
              <a:ext cx="76230" cy="76231"/>
            </a:xfrm>
            <a:prstGeom prst="ellipse">
              <a:avLst/>
            </a:prstGeom>
            <a:solidFill>
              <a:srgbClr val="DF322E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in">
                  <a:solidFill>
                    <a:srgbClr val="21212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C8681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" name="Oval 32"/>
            <p:cNvSpPr>
              <a:spLocks noChangeArrowheads="1"/>
            </p:cNvSpPr>
            <p:nvPr/>
          </p:nvSpPr>
          <p:spPr bwMode="auto">
            <a:xfrm>
              <a:off x="108866462" y="115817774"/>
              <a:ext cx="76230" cy="79407"/>
            </a:xfrm>
            <a:prstGeom prst="ellipse">
              <a:avLst/>
            </a:prstGeom>
            <a:solidFill>
              <a:srgbClr val="DF322E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in">
                  <a:solidFill>
                    <a:srgbClr val="21212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C8681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" name="Oval 33"/>
            <p:cNvSpPr>
              <a:spLocks noChangeArrowheads="1"/>
            </p:cNvSpPr>
            <p:nvPr/>
          </p:nvSpPr>
          <p:spPr bwMode="auto">
            <a:xfrm>
              <a:off x="108866462" y="116113167"/>
              <a:ext cx="76230" cy="76231"/>
            </a:xfrm>
            <a:prstGeom prst="ellipse">
              <a:avLst/>
            </a:prstGeom>
            <a:solidFill>
              <a:srgbClr val="DF322E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in">
                  <a:solidFill>
                    <a:srgbClr val="21212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C8681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" name="Oval 34"/>
            <p:cNvSpPr>
              <a:spLocks noChangeArrowheads="1"/>
            </p:cNvSpPr>
            <p:nvPr/>
          </p:nvSpPr>
          <p:spPr bwMode="auto">
            <a:xfrm>
              <a:off x="109031628" y="115671666"/>
              <a:ext cx="76230" cy="76230"/>
            </a:xfrm>
            <a:prstGeom prst="ellipse">
              <a:avLst/>
            </a:prstGeom>
            <a:solidFill>
              <a:srgbClr val="DF322E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in">
                  <a:solidFill>
                    <a:srgbClr val="21212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C8681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" name="Oval 35"/>
            <p:cNvSpPr>
              <a:spLocks noChangeArrowheads="1"/>
            </p:cNvSpPr>
            <p:nvPr/>
          </p:nvSpPr>
          <p:spPr bwMode="auto">
            <a:xfrm>
              <a:off x="109031628" y="115967059"/>
              <a:ext cx="76230" cy="76230"/>
            </a:xfrm>
            <a:prstGeom prst="ellipse">
              <a:avLst/>
            </a:prstGeom>
            <a:solidFill>
              <a:srgbClr val="DF322E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in">
                  <a:solidFill>
                    <a:srgbClr val="21212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C8681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" name="Oval 36"/>
            <p:cNvSpPr>
              <a:spLocks noChangeArrowheads="1"/>
            </p:cNvSpPr>
            <p:nvPr/>
          </p:nvSpPr>
          <p:spPr bwMode="auto">
            <a:xfrm>
              <a:off x="109190441" y="115525557"/>
              <a:ext cx="76231" cy="76231"/>
            </a:xfrm>
            <a:prstGeom prst="ellipse">
              <a:avLst/>
            </a:prstGeom>
            <a:solidFill>
              <a:srgbClr val="DF322E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in">
                  <a:solidFill>
                    <a:srgbClr val="21212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C8681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" name="Oval 37"/>
            <p:cNvSpPr>
              <a:spLocks noChangeArrowheads="1"/>
            </p:cNvSpPr>
            <p:nvPr/>
          </p:nvSpPr>
          <p:spPr bwMode="auto">
            <a:xfrm>
              <a:off x="109190441" y="115817774"/>
              <a:ext cx="76231" cy="79407"/>
            </a:xfrm>
            <a:prstGeom prst="ellipse">
              <a:avLst/>
            </a:prstGeom>
            <a:solidFill>
              <a:srgbClr val="DF322E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in">
                  <a:solidFill>
                    <a:srgbClr val="21212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C8681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" name="Oval 38"/>
            <p:cNvSpPr>
              <a:spLocks noChangeArrowheads="1"/>
            </p:cNvSpPr>
            <p:nvPr/>
          </p:nvSpPr>
          <p:spPr bwMode="auto">
            <a:xfrm>
              <a:off x="109190441" y="116113167"/>
              <a:ext cx="76231" cy="76231"/>
            </a:xfrm>
            <a:prstGeom prst="ellipse">
              <a:avLst/>
            </a:prstGeom>
            <a:solidFill>
              <a:srgbClr val="DF322E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in">
                  <a:solidFill>
                    <a:srgbClr val="21212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C8681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" name="Oval 39"/>
            <p:cNvSpPr>
              <a:spLocks noChangeArrowheads="1"/>
            </p:cNvSpPr>
            <p:nvPr/>
          </p:nvSpPr>
          <p:spPr bwMode="auto">
            <a:xfrm>
              <a:off x="109355607" y="115671666"/>
              <a:ext cx="76231" cy="76230"/>
            </a:xfrm>
            <a:prstGeom prst="ellipse">
              <a:avLst/>
            </a:prstGeom>
            <a:solidFill>
              <a:srgbClr val="DF322E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in">
                  <a:solidFill>
                    <a:srgbClr val="21212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C8681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" name="Oval 40"/>
            <p:cNvSpPr>
              <a:spLocks noChangeArrowheads="1"/>
            </p:cNvSpPr>
            <p:nvPr/>
          </p:nvSpPr>
          <p:spPr bwMode="auto">
            <a:xfrm>
              <a:off x="109355607" y="115967059"/>
              <a:ext cx="76231" cy="76230"/>
            </a:xfrm>
            <a:prstGeom prst="ellipse">
              <a:avLst/>
            </a:prstGeom>
            <a:solidFill>
              <a:srgbClr val="DF322E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in">
                  <a:solidFill>
                    <a:srgbClr val="21212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C8681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" name="Oval 41"/>
            <p:cNvSpPr>
              <a:spLocks noChangeArrowheads="1"/>
            </p:cNvSpPr>
            <p:nvPr/>
          </p:nvSpPr>
          <p:spPr bwMode="auto">
            <a:xfrm>
              <a:off x="109514421" y="115525557"/>
              <a:ext cx="76230" cy="76231"/>
            </a:xfrm>
            <a:prstGeom prst="ellipse">
              <a:avLst/>
            </a:prstGeom>
            <a:solidFill>
              <a:srgbClr val="DF322E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in">
                  <a:solidFill>
                    <a:srgbClr val="21212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C8681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" name="Oval 42"/>
            <p:cNvSpPr>
              <a:spLocks noChangeArrowheads="1"/>
            </p:cNvSpPr>
            <p:nvPr/>
          </p:nvSpPr>
          <p:spPr bwMode="auto">
            <a:xfrm>
              <a:off x="109514421" y="115817774"/>
              <a:ext cx="76230" cy="79407"/>
            </a:xfrm>
            <a:prstGeom prst="ellipse">
              <a:avLst/>
            </a:prstGeom>
            <a:solidFill>
              <a:srgbClr val="DF322E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in">
                  <a:solidFill>
                    <a:srgbClr val="21212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C8681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" name="Oval 43"/>
            <p:cNvSpPr>
              <a:spLocks noChangeArrowheads="1"/>
            </p:cNvSpPr>
            <p:nvPr/>
          </p:nvSpPr>
          <p:spPr bwMode="auto">
            <a:xfrm>
              <a:off x="109514421" y="116113167"/>
              <a:ext cx="76230" cy="76231"/>
            </a:xfrm>
            <a:prstGeom prst="ellipse">
              <a:avLst/>
            </a:prstGeom>
            <a:solidFill>
              <a:srgbClr val="DF322E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in">
                  <a:solidFill>
                    <a:srgbClr val="21212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C8681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" name="Oval 44"/>
            <p:cNvSpPr>
              <a:spLocks noChangeArrowheads="1"/>
            </p:cNvSpPr>
            <p:nvPr/>
          </p:nvSpPr>
          <p:spPr bwMode="auto">
            <a:xfrm>
              <a:off x="109679587" y="115671666"/>
              <a:ext cx="79407" cy="76230"/>
            </a:xfrm>
            <a:prstGeom prst="ellipse">
              <a:avLst/>
            </a:prstGeom>
            <a:solidFill>
              <a:srgbClr val="DF322E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in">
                  <a:solidFill>
                    <a:srgbClr val="21212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C8681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" name="Oval 45"/>
            <p:cNvSpPr>
              <a:spLocks noChangeArrowheads="1"/>
            </p:cNvSpPr>
            <p:nvPr/>
          </p:nvSpPr>
          <p:spPr bwMode="auto">
            <a:xfrm>
              <a:off x="109679587" y="115967059"/>
              <a:ext cx="79407" cy="76230"/>
            </a:xfrm>
            <a:prstGeom prst="ellipse">
              <a:avLst/>
            </a:prstGeom>
            <a:solidFill>
              <a:srgbClr val="DF322E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in">
                  <a:solidFill>
                    <a:srgbClr val="21212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C8681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" name="Oval 46"/>
            <p:cNvSpPr>
              <a:spLocks noChangeArrowheads="1"/>
            </p:cNvSpPr>
            <p:nvPr/>
          </p:nvSpPr>
          <p:spPr bwMode="auto">
            <a:xfrm>
              <a:off x="109838400" y="115525557"/>
              <a:ext cx="76231" cy="76231"/>
            </a:xfrm>
            <a:prstGeom prst="ellipse">
              <a:avLst/>
            </a:prstGeom>
            <a:solidFill>
              <a:srgbClr val="DF322E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in">
                  <a:solidFill>
                    <a:srgbClr val="21212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C8681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" name="Oval 47"/>
            <p:cNvSpPr>
              <a:spLocks noChangeArrowheads="1"/>
            </p:cNvSpPr>
            <p:nvPr/>
          </p:nvSpPr>
          <p:spPr bwMode="auto">
            <a:xfrm>
              <a:off x="109838400" y="115817774"/>
              <a:ext cx="76231" cy="79407"/>
            </a:xfrm>
            <a:prstGeom prst="ellipse">
              <a:avLst/>
            </a:prstGeom>
            <a:solidFill>
              <a:srgbClr val="DF322E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in">
                  <a:solidFill>
                    <a:srgbClr val="21212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C8681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" name="Oval 48"/>
            <p:cNvSpPr>
              <a:spLocks noChangeArrowheads="1"/>
            </p:cNvSpPr>
            <p:nvPr/>
          </p:nvSpPr>
          <p:spPr bwMode="auto">
            <a:xfrm>
              <a:off x="109838400" y="116113167"/>
              <a:ext cx="76231" cy="76231"/>
            </a:xfrm>
            <a:prstGeom prst="ellipse">
              <a:avLst/>
            </a:prstGeom>
            <a:solidFill>
              <a:srgbClr val="DF322E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in">
                  <a:solidFill>
                    <a:srgbClr val="21212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C8681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" name="Oval 49"/>
            <p:cNvSpPr>
              <a:spLocks noChangeArrowheads="1"/>
            </p:cNvSpPr>
            <p:nvPr/>
          </p:nvSpPr>
          <p:spPr bwMode="auto">
            <a:xfrm>
              <a:off x="110003566" y="115671666"/>
              <a:ext cx="79407" cy="76230"/>
            </a:xfrm>
            <a:prstGeom prst="ellipse">
              <a:avLst/>
            </a:prstGeom>
            <a:solidFill>
              <a:srgbClr val="DF322E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in">
                  <a:solidFill>
                    <a:srgbClr val="21212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C8681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" name="Oval 50"/>
            <p:cNvSpPr>
              <a:spLocks noChangeArrowheads="1"/>
            </p:cNvSpPr>
            <p:nvPr/>
          </p:nvSpPr>
          <p:spPr bwMode="auto">
            <a:xfrm>
              <a:off x="110003566" y="115967059"/>
              <a:ext cx="79407" cy="76230"/>
            </a:xfrm>
            <a:prstGeom prst="ellipse">
              <a:avLst/>
            </a:prstGeom>
            <a:solidFill>
              <a:srgbClr val="DF322E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in">
                  <a:solidFill>
                    <a:srgbClr val="21212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C8681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" name="Oval 51"/>
            <p:cNvSpPr>
              <a:spLocks noChangeArrowheads="1"/>
            </p:cNvSpPr>
            <p:nvPr/>
          </p:nvSpPr>
          <p:spPr bwMode="auto">
            <a:xfrm>
              <a:off x="110162380" y="115525557"/>
              <a:ext cx="76230" cy="76231"/>
            </a:xfrm>
            <a:prstGeom prst="ellipse">
              <a:avLst/>
            </a:prstGeom>
            <a:solidFill>
              <a:srgbClr val="DF322E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in">
                  <a:solidFill>
                    <a:srgbClr val="21212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C8681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" name="Oval 52"/>
            <p:cNvSpPr>
              <a:spLocks noChangeArrowheads="1"/>
            </p:cNvSpPr>
            <p:nvPr/>
          </p:nvSpPr>
          <p:spPr bwMode="auto">
            <a:xfrm>
              <a:off x="110162380" y="115817774"/>
              <a:ext cx="76230" cy="79407"/>
            </a:xfrm>
            <a:prstGeom prst="ellipse">
              <a:avLst/>
            </a:prstGeom>
            <a:solidFill>
              <a:srgbClr val="DF322E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in">
                  <a:solidFill>
                    <a:srgbClr val="21212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C8681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7" name="Oval 53"/>
            <p:cNvSpPr>
              <a:spLocks noChangeArrowheads="1"/>
            </p:cNvSpPr>
            <p:nvPr/>
          </p:nvSpPr>
          <p:spPr bwMode="auto">
            <a:xfrm>
              <a:off x="110162380" y="116113167"/>
              <a:ext cx="76230" cy="76231"/>
            </a:xfrm>
            <a:prstGeom prst="ellipse">
              <a:avLst/>
            </a:prstGeom>
            <a:solidFill>
              <a:srgbClr val="DF322E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in">
                  <a:solidFill>
                    <a:srgbClr val="21212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C8681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8" name="Oval 54"/>
            <p:cNvSpPr>
              <a:spLocks noChangeArrowheads="1"/>
            </p:cNvSpPr>
            <p:nvPr/>
          </p:nvSpPr>
          <p:spPr bwMode="auto">
            <a:xfrm>
              <a:off x="110327546" y="115671666"/>
              <a:ext cx="79407" cy="76230"/>
            </a:xfrm>
            <a:prstGeom prst="ellipse">
              <a:avLst/>
            </a:prstGeom>
            <a:solidFill>
              <a:srgbClr val="DF322E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in">
                  <a:solidFill>
                    <a:srgbClr val="21212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C8681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" name="Oval 55"/>
            <p:cNvSpPr>
              <a:spLocks noChangeArrowheads="1"/>
            </p:cNvSpPr>
            <p:nvPr/>
          </p:nvSpPr>
          <p:spPr bwMode="auto">
            <a:xfrm>
              <a:off x="110327546" y="115967059"/>
              <a:ext cx="79407" cy="76230"/>
            </a:xfrm>
            <a:prstGeom prst="ellipse">
              <a:avLst/>
            </a:prstGeom>
            <a:solidFill>
              <a:srgbClr val="DF322E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in">
                  <a:solidFill>
                    <a:srgbClr val="21212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C8681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0" name="Oval 56"/>
            <p:cNvSpPr>
              <a:spLocks noChangeArrowheads="1"/>
            </p:cNvSpPr>
            <p:nvPr/>
          </p:nvSpPr>
          <p:spPr bwMode="auto">
            <a:xfrm>
              <a:off x="110486360" y="115525557"/>
              <a:ext cx="76230" cy="76231"/>
            </a:xfrm>
            <a:prstGeom prst="ellipse">
              <a:avLst/>
            </a:prstGeom>
            <a:solidFill>
              <a:srgbClr val="DF322E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in">
                  <a:solidFill>
                    <a:srgbClr val="21212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C8681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1" name="Oval 57"/>
            <p:cNvSpPr>
              <a:spLocks noChangeArrowheads="1"/>
            </p:cNvSpPr>
            <p:nvPr/>
          </p:nvSpPr>
          <p:spPr bwMode="auto">
            <a:xfrm>
              <a:off x="110486360" y="115817774"/>
              <a:ext cx="76230" cy="79407"/>
            </a:xfrm>
            <a:prstGeom prst="ellipse">
              <a:avLst/>
            </a:prstGeom>
            <a:solidFill>
              <a:srgbClr val="DF322E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in">
                  <a:solidFill>
                    <a:srgbClr val="21212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C8681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2" name="Oval 58"/>
            <p:cNvSpPr>
              <a:spLocks noChangeArrowheads="1"/>
            </p:cNvSpPr>
            <p:nvPr/>
          </p:nvSpPr>
          <p:spPr bwMode="auto">
            <a:xfrm>
              <a:off x="110486360" y="116113167"/>
              <a:ext cx="76230" cy="76231"/>
            </a:xfrm>
            <a:prstGeom prst="ellipse">
              <a:avLst/>
            </a:prstGeom>
            <a:solidFill>
              <a:srgbClr val="DF322E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in">
                  <a:solidFill>
                    <a:srgbClr val="21212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C8681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3" name="Oval 59"/>
            <p:cNvSpPr>
              <a:spLocks noChangeArrowheads="1"/>
            </p:cNvSpPr>
            <p:nvPr/>
          </p:nvSpPr>
          <p:spPr bwMode="auto">
            <a:xfrm>
              <a:off x="110651526" y="115671666"/>
              <a:ext cx="79406" cy="76230"/>
            </a:xfrm>
            <a:prstGeom prst="ellipse">
              <a:avLst/>
            </a:prstGeom>
            <a:solidFill>
              <a:srgbClr val="DF322E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in">
                  <a:solidFill>
                    <a:srgbClr val="21212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C8681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4" name="Oval 60"/>
            <p:cNvSpPr>
              <a:spLocks noChangeArrowheads="1"/>
            </p:cNvSpPr>
            <p:nvPr/>
          </p:nvSpPr>
          <p:spPr bwMode="auto">
            <a:xfrm>
              <a:off x="110651526" y="115967059"/>
              <a:ext cx="79406" cy="76230"/>
            </a:xfrm>
            <a:prstGeom prst="ellipse">
              <a:avLst/>
            </a:prstGeom>
            <a:solidFill>
              <a:srgbClr val="DF322E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in">
                  <a:solidFill>
                    <a:srgbClr val="21212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C8681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5" name="Oval 61"/>
            <p:cNvSpPr>
              <a:spLocks noChangeArrowheads="1"/>
            </p:cNvSpPr>
            <p:nvPr/>
          </p:nvSpPr>
          <p:spPr bwMode="auto">
            <a:xfrm>
              <a:off x="110816692" y="115525557"/>
              <a:ext cx="76230" cy="76231"/>
            </a:xfrm>
            <a:prstGeom prst="ellipse">
              <a:avLst/>
            </a:prstGeom>
            <a:solidFill>
              <a:srgbClr val="DF322E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in">
                  <a:solidFill>
                    <a:srgbClr val="21212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C8681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6" name="Oval 62"/>
            <p:cNvSpPr>
              <a:spLocks noChangeArrowheads="1"/>
            </p:cNvSpPr>
            <p:nvPr/>
          </p:nvSpPr>
          <p:spPr bwMode="auto">
            <a:xfrm>
              <a:off x="110816692" y="115817774"/>
              <a:ext cx="76230" cy="79407"/>
            </a:xfrm>
            <a:prstGeom prst="ellipse">
              <a:avLst/>
            </a:prstGeom>
            <a:solidFill>
              <a:srgbClr val="DF322E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in">
                  <a:solidFill>
                    <a:srgbClr val="21212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C8681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7" name="Oval 63"/>
            <p:cNvSpPr>
              <a:spLocks noChangeArrowheads="1"/>
            </p:cNvSpPr>
            <p:nvPr/>
          </p:nvSpPr>
          <p:spPr bwMode="auto">
            <a:xfrm>
              <a:off x="110816692" y="116113167"/>
              <a:ext cx="76230" cy="76231"/>
            </a:xfrm>
            <a:prstGeom prst="ellipse">
              <a:avLst/>
            </a:prstGeom>
            <a:solidFill>
              <a:srgbClr val="DF322E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in">
                  <a:solidFill>
                    <a:srgbClr val="21212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C8681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8" name="Oval 64"/>
            <p:cNvSpPr>
              <a:spLocks noChangeArrowheads="1"/>
            </p:cNvSpPr>
            <p:nvPr/>
          </p:nvSpPr>
          <p:spPr bwMode="auto">
            <a:xfrm>
              <a:off x="110981858" y="115671666"/>
              <a:ext cx="79407" cy="76230"/>
            </a:xfrm>
            <a:prstGeom prst="ellipse">
              <a:avLst/>
            </a:prstGeom>
            <a:solidFill>
              <a:srgbClr val="DF322E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in">
                  <a:solidFill>
                    <a:srgbClr val="21212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C8681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9" name="Oval 65"/>
            <p:cNvSpPr>
              <a:spLocks noChangeArrowheads="1"/>
            </p:cNvSpPr>
            <p:nvPr/>
          </p:nvSpPr>
          <p:spPr bwMode="auto">
            <a:xfrm>
              <a:off x="110981858" y="115967059"/>
              <a:ext cx="79407" cy="76230"/>
            </a:xfrm>
            <a:prstGeom prst="ellipse">
              <a:avLst/>
            </a:prstGeom>
            <a:solidFill>
              <a:srgbClr val="DF322E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in">
                  <a:solidFill>
                    <a:srgbClr val="21212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C8681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0" name="Oval 66"/>
            <p:cNvSpPr>
              <a:spLocks noChangeArrowheads="1"/>
            </p:cNvSpPr>
            <p:nvPr/>
          </p:nvSpPr>
          <p:spPr bwMode="auto">
            <a:xfrm>
              <a:off x="111140671" y="115525557"/>
              <a:ext cx="76231" cy="76231"/>
            </a:xfrm>
            <a:prstGeom prst="ellipse">
              <a:avLst/>
            </a:prstGeom>
            <a:solidFill>
              <a:srgbClr val="DF322E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in">
                  <a:solidFill>
                    <a:srgbClr val="21212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C8681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1" name="Oval 67"/>
            <p:cNvSpPr>
              <a:spLocks noChangeArrowheads="1"/>
            </p:cNvSpPr>
            <p:nvPr/>
          </p:nvSpPr>
          <p:spPr bwMode="auto">
            <a:xfrm>
              <a:off x="111140671" y="115817774"/>
              <a:ext cx="76231" cy="79407"/>
            </a:xfrm>
            <a:prstGeom prst="ellipse">
              <a:avLst/>
            </a:prstGeom>
            <a:solidFill>
              <a:srgbClr val="DF322E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in">
                  <a:solidFill>
                    <a:srgbClr val="21212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C8681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2" name="Oval 68"/>
            <p:cNvSpPr>
              <a:spLocks noChangeArrowheads="1"/>
            </p:cNvSpPr>
            <p:nvPr/>
          </p:nvSpPr>
          <p:spPr bwMode="auto">
            <a:xfrm>
              <a:off x="111140671" y="116113167"/>
              <a:ext cx="76231" cy="76231"/>
            </a:xfrm>
            <a:prstGeom prst="ellipse">
              <a:avLst/>
            </a:prstGeom>
            <a:solidFill>
              <a:srgbClr val="DF322E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in">
                  <a:solidFill>
                    <a:srgbClr val="21212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C8681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3" name="Oval 69"/>
            <p:cNvSpPr>
              <a:spLocks noChangeArrowheads="1"/>
            </p:cNvSpPr>
            <p:nvPr/>
          </p:nvSpPr>
          <p:spPr bwMode="auto">
            <a:xfrm>
              <a:off x="111305837" y="115671666"/>
              <a:ext cx="79407" cy="76230"/>
            </a:xfrm>
            <a:prstGeom prst="ellipse">
              <a:avLst/>
            </a:prstGeom>
            <a:solidFill>
              <a:srgbClr val="DF322E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in">
                  <a:solidFill>
                    <a:srgbClr val="21212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C8681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4" name="Oval 70"/>
            <p:cNvSpPr>
              <a:spLocks noChangeArrowheads="1"/>
            </p:cNvSpPr>
            <p:nvPr/>
          </p:nvSpPr>
          <p:spPr bwMode="auto">
            <a:xfrm>
              <a:off x="111305837" y="115967059"/>
              <a:ext cx="79407" cy="76230"/>
            </a:xfrm>
            <a:prstGeom prst="ellipse">
              <a:avLst/>
            </a:prstGeom>
            <a:solidFill>
              <a:srgbClr val="DF322E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in">
                  <a:solidFill>
                    <a:srgbClr val="21212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C8681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5" name="Oval 71"/>
            <p:cNvSpPr>
              <a:spLocks noChangeArrowheads="1"/>
            </p:cNvSpPr>
            <p:nvPr/>
          </p:nvSpPr>
          <p:spPr bwMode="auto">
            <a:xfrm>
              <a:off x="111464651" y="115525557"/>
              <a:ext cx="76230" cy="76231"/>
            </a:xfrm>
            <a:prstGeom prst="ellipse">
              <a:avLst/>
            </a:prstGeom>
            <a:solidFill>
              <a:srgbClr val="DF322E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in">
                  <a:solidFill>
                    <a:srgbClr val="21212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C8681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6" name="Oval 72"/>
            <p:cNvSpPr>
              <a:spLocks noChangeArrowheads="1"/>
            </p:cNvSpPr>
            <p:nvPr/>
          </p:nvSpPr>
          <p:spPr bwMode="auto">
            <a:xfrm>
              <a:off x="111464651" y="115817774"/>
              <a:ext cx="76230" cy="79407"/>
            </a:xfrm>
            <a:prstGeom prst="ellipse">
              <a:avLst/>
            </a:prstGeom>
            <a:solidFill>
              <a:srgbClr val="DF322E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in">
                  <a:solidFill>
                    <a:srgbClr val="21212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C8681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7" name="Oval 73"/>
            <p:cNvSpPr>
              <a:spLocks noChangeArrowheads="1"/>
            </p:cNvSpPr>
            <p:nvPr/>
          </p:nvSpPr>
          <p:spPr bwMode="auto">
            <a:xfrm>
              <a:off x="111464651" y="116113167"/>
              <a:ext cx="76230" cy="76231"/>
            </a:xfrm>
            <a:prstGeom prst="ellipse">
              <a:avLst/>
            </a:prstGeom>
            <a:solidFill>
              <a:srgbClr val="DF322E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in">
                  <a:solidFill>
                    <a:srgbClr val="21212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C8681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8" name="Oval 74"/>
            <p:cNvSpPr>
              <a:spLocks noChangeArrowheads="1"/>
            </p:cNvSpPr>
            <p:nvPr/>
          </p:nvSpPr>
          <p:spPr bwMode="auto">
            <a:xfrm>
              <a:off x="111629817" y="115671666"/>
              <a:ext cx="79407" cy="76230"/>
            </a:xfrm>
            <a:prstGeom prst="ellipse">
              <a:avLst/>
            </a:prstGeom>
            <a:solidFill>
              <a:srgbClr val="DF322E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in">
                  <a:solidFill>
                    <a:srgbClr val="21212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C8681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9" name="Oval 75"/>
            <p:cNvSpPr>
              <a:spLocks noChangeArrowheads="1"/>
            </p:cNvSpPr>
            <p:nvPr/>
          </p:nvSpPr>
          <p:spPr bwMode="auto">
            <a:xfrm>
              <a:off x="111629817" y="115967059"/>
              <a:ext cx="79407" cy="76230"/>
            </a:xfrm>
            <a:prstGeom prst="ellipse">
              <a:avLst/>
            </a:prstGeom>
            <a:solidFill>
              <a:srgbClr val="DF322E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in">
                  <a:solidFill>
                    <a:srgbClr val="21212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C8681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0" name="Oval 76"/>
            <p:cNvSpPr>
              <a:spLocks noChangeArrowheads="1"/>
            </p:cNvSpPr>
            <p:nvPr/>
          </p:nvSpPr>
          <p:spPr bwMode="auto">
            <a:xfrm>
              <a:off x="111788630" y="115525557"/>
              <a:ext cx="76231" cy="76231"/>
            </a:xfrm>
            <a:prstGeom prst="ellipse">
              <a:avLst/>
            </a:prstGeom>
            <a:solidFill>
              <a:srgbClr val="DF322E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in">
                  <a:solidFill>
                    <a:srgbClr val="21212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C8681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1" name="Oval 77"/>
            <p:cNvSpPr>
              <a:spLocks noChangeArrowheads="1"/>
            </p:cNvSpPr>
            <p:nvPr/>
          </p:nvSpPr>
          <p:spPr bwMode="auto">
            <a:xfrm>
              <a:off x="111788630" y="115817774"/>
              <a:ext cx="76231" cy="79407"/>
            </a:xfrm>
            <a:prstGeom prst="ellipse">
              <a:avLst/>
            </a:prstGeom>
            <a:solidFill>
              <a:srgbClr val="DF322E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in">
                  <a:solidFill>
                    <a:srgbClr val="21212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C8681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2" name="Oval 78"/>
            <p:cNvSpPr>
              <a:spLocks noChangeArrowheads="1"/>
            </p:cNvSpPr>
            <p:nvPr/>
          </p:nvSpPr>
          <p:spPr bwMode="auto">
            <a:xfrm>
              <a:off x="111788630" y="116113167"/>
              <a:ext cx="76231" cy="76231"/>
            </a:xfrm>
            <a:prstGeom prst="ellipse">
              <a:avLst/>
            </a:prstGeom>
            <a:solidFill>
              <a:srgbClr val="DF322E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in">
                  <a:solidFill>
                    <a:srgbClr val="21212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C8681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3" name="Oval 79"/>
            <p:cNvSpPr>
              <a:spLocks noChangeArrowheads="1"/>
            </p:cNvSpPr>
            <p:nvPr/>
          </p:nvSpPr>
          <p:spPr bwMode="auto">
            <a:xfrm>
              <a:off x="111956973" y="115671666"/>
              <a:ext cx="76230" cy="76230"/>
            </a:xfrm>
            <a:prstGeom prst="ellipse">
              <a:avLst/>
            </a:prstGeom>
            <a:solidFill>
              <a:srgbClr val="DF322E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in">
                  <a:solidFill>
                    <a:srgbClr val="21212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C8681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4" name="Oval 80"/>
            <p:cNvSpPr>
              <a:spLocks noChangeArrowheads="1"/>
            </p:cNvSpPr>
            <p:nvPr/>
          </p:nvSpPr>
          <p:spPr bwMode="auto">
            <a:xfrm>
              <a:off x="111956973" y="115967059"/>
              <a:ext cx="76230" cy="76230"/>
            </a:xfrm>
            <a:prstGeom prst="ellipse">
              <a:avLst/>
            </a:prstGeom>
            <a:solidFill>
              <a:srgbClr val="DF322E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in">
                  <a:solidFill>
                    <a:srgbClr val="21212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C8681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5" name="Oval 81"/>
            <p:cNvSpPr>
              <a:spLocks noChangeArrowheads="1"/>
            </p:cNvSpPr>
            <p:nvPr/>
          </p:nvSpPr>
          <p:spPr bwMode="auto">
            <a:xfrm>
              <a:off x="112112610" y="115525557"/>
              <a:ext cx="76231" cy="76231"/>
            </a:xfrm>
            <a:prstGeom prst="ellipse">
              <a:avLst/>
            </a:prstGeom>
            <a:solidFill>
              <a:srgbClr val="DF322E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in">
                  <a:solidFill>
                    <a:srgbClr val="21212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C8681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6" name="Oval 82"/>
            <p:cNvSpPr>
              <a:spLocks noChangeArrowheads="1"/>
            </p:cNvSpPr>
            <p:nvPr/>
          </p:nvSpPr>
          <p:spPr bwMode="auto">
            <a:xfrm>
              <a:off x="112112610" y="115817774"/>
              <a:ext cx="76231" cy="79407"/>
            </a:xfrm>
            <a:prstGeom prst="ellipse">
              <a:avLst/>
            </a:prstGeom>
            <a:solidFill>
              <a:srgbClr val="DF322E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in">
                  <a:solidFill>
                    <a:srgbClr val="21212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C8681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7" name="Oval 83"/>
            <p:cNvSpPr>
              <a:spLocks noChangeArrowheads="1"/>
            </p:cNvSpPr>
            <p:nvPr/>
          </p:nvSpPr>
          <p:spPr bwMode="auto">
            <a:xfrm>
              <a:off x="112112610" y="116113167"/>
              <a:ext cx="76231" cy="76231"/>
            </a:xfrm>
            <a:prstGeom prst="ellipse">
              <a:avLst/>
            </a:prstGeom>
            <a:solidFill>
              <a:srgbClr val="DF322E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in">
                  <a:solidFill>
                    <a:srgbClr val="21212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C8681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8" name="Oval 84"/>
            <p:cNvSpPr>
              <a:spLocks noChangeArrowheads="1"/>
            </p:cNvSpPr>
            <p:nvPr/>
          </p:nvSpPr>
          <p:spPr bwMode="auto">
            <a:xfrm>
              <a:off x="112280952" y="115671666"/>
              <a:ext cx="76231" cy="76230"/>
            </a:xfrm>
            <a:prstGeom prst="ellipse">
              <a:avLst/>
            </a:prstGeom>
            <a:solidFill>
              <a:srgbClr val="DF322E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in">
                  <a:solidFill>
                    <a:srgbClr val="21212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C8681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9" name="Oval 85"/>
            <p:cNvSpPr>
              <a:spLocks noChangeArrowheads="1"/>
            </p:cNvSpPr>
            <p:nvPr/>
          </p:nvSpPr>
          <p:spPr bwMode="auto">
            <a:xfrm>
              <a:off x="112280952" y="115967059"/>
              <a:ext cx="76231" cy="76230"/>
            </a:xfrm>
            <a:prstGeom prst="ellipse">
              <a:avLst/>
            </a:prstGeom>
            <a:solidFill>
              <a:srgbClr val="DF322E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in">
                  <a:solidFill>
                    <a:srgbClr val="21212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C8681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0" name="Oval 86"/>
            <p:cNvSpPr>
              <a:spLocks noChangeArrowheads="1"/>
            </p:cNvSpPr>
            <p:nvPr/>
          </p:nvSpPr>
          <p:spPr bwMode="auto">
            <a:xfrm>
              <a:off x="112436590" y="115525557"/>
              <a:ext cx="76230" cy="76231"/>
            </a:xfrm>
            <a:prstGeom prst="ellipse">
              <a:avLst/>
            </a:prstGeom>
            <a:solidFill>
              <a:srgbClr val="DF322E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in">
                  <a:solidFill>
                    <a:srgbClr val="21212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C8681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1" name="Oval 87"/>
            <p:cNvSpPr>
              <a:spLocks noChangeArrowheads="1"/>
            </p:cNvSpPr>
            <p:nvPr/>
          </p:nvSpPr>
          <p:spPr bwMode="auto">
            <a:xfrm>
              <a:off x="112436590" y="115817774"/>
              <a:ext cx="76230" cy="79407"/>
            </a:xfrm>
            <a:prstGeom prst="ellipse">
              <a:avLst/>
            </a:prstGeom>
            <a:solidFill>
              <a:srgbClr val="DF322E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in">
                  <a:solidFill>
                    <a:srgbClr val="21212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C8681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2" name="Oval 88"/>
            <p:cNvSpPr>
              <a:spLocks noChangeArrowheads="1"/>
            </p:cNvSpPr>
            <p:nvPr/>
          </p:nvSpPr>
          <p:spPr bwMode="auto">
            <a:xfrm>
              <a:off x="112436590" y="116113167"/>
              <a:ext cx="76230" cy="76231"/>
            </a:xfrm>
            <a:prstGeom prst="ellipse">
              <a:avLst/>
            </a:prstGeom>
            <a:solidFill>
              <a:srgbClr val="DF322E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in">
                  <a:solidFill>
                    <a:srgbClr val="21212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C8681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3" name="Oval 89"/>
            <p:cNvSpPr>
              <a:spLocks noChangeArrowheads="1"/>
            </p:cNvSpPr>
            <p:nvPr/>
          </p:nvSpPr>
          <p:spPr bwMode="auto">
            <a:xfrm>
              <a:off x="112604932" y="115671666"/>
              <a:ext cx="76230" cy="76230"/>
            </a:xfrm>
            <a:prstGeom prst="ellipse">
              <a:avLst/>
            </a:prstGeom>
            <a:solidFill>
              <a:srgbClr val="DF322E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in">
                  <a:solidFill>
                    <a:srgbClr val="21212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C8681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4" name="Oval 90"/>
            <p:cNvSpPr>
              <a:spLocks noChangeArrowheads="1"/>
            </p:cNvSpPr>
            <p:nvPr/>
          </p:nvSpPr>
          <p:spPr bwMode="auto">
            <a:xfrm>
              <a:off x="112604932" y="115967059"/>
              <a:ext cx="76230" cy="76230"/>
            </a:xfrm>
            <a:prstGeom prst="ellipse">
              <a:avLst/>
            </a:prstGeom>
            <a:solidFill>
              <a:srgbClr val="DF322E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in">
                  <a:solidFill>
                    <a:srgbClr val="21212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C8681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5" name="Oval 91"/>
            <p:cNvSpPr>
              <a:spLocks noChangeArrowheads="1"/>
            </p:cNvSpPr>
            <p:nvPr/>
          </p:nvSpPr>
          <p:spPr bwMode="auto">
            <a:xfrm>
              <a:off x="112760569" y="115525557"/>
              <a:ext cx="76231" cy="76231"/>
            </a:xfrm>
            <a:prstGeom prst="ellipse">
              <a:avLst/>
            </a:prstGeom>
            <a:solidFill>
              <a:srgbClr val="DF322E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in">
                  <a:solidFill>
                    <a:srgbClr val="21212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C8681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6" name="Oval 92"/>
            <p:cNvSpPr>
              <a:spLocks noChangeArrowheads="1"/>
            </p:cNvSpPr>
            <p:nvPr/>
          </p:nvSpPr>
          <p:spPr bwMode="auto">
            <a:xfrm>
              <a:off x="112760569" y="115817774"/>
              <a:ext cx="76231" cy="79407"/>
            </a:xfrm>
            <a:prstGeom prst="ellipse">
              <a:avLst/>
            </a:prstGeom>
            <a:solidFill>
              <a:srgbClr val="DF322E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in">
                  <a:solidFill>
                    <a:srgbClr val="21212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C8681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7" name="Oval 93"/>
            <p:cNvSpPr>
              <a:spLocks noChangeArrowheads="1"/>
            </p:cNvSpPr>
            <p:nvPr/>
          </p:nvSpPr>
          <p:spPr bwMode="auto">
            <a:xfrm>
              <a:off x="112760569" y="116113167"/>
              <a:ext cx="76231" cy="76231"/>
            </a:xfrm>
            <a:prstGeom prst="ellipse">
              <a:avLst/>
            </a:prstGeom>
            <a:solidFill>
              <a:srgbClr val="DF322E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in">
                  <a:solidFill>
                    <a:srgbClr val="21212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C8681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8" name="Oval 94"/>
            <p:cNvSpPr>
              <a:spLocks noChangeArrowheads="1"/>
            </p:cNvSpPr>
            <p:nvPr/>
          </p:nvSpPr>
          <p:spPr bwMode="auto">
            <a:xfrm>
              <a:off x="112928911" y="115671666"/>
              <a:ext cx="76231" cy="76230"/>
            </a:xfrm>
            <a:prstGeom prst="ellipse">
              <a:avLst/>
            </a:prstGeom>
            <a:solidFill>
              <a:srgbClr val="DF322E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in">
                  <a:solidFill>
                    <a:srgbClr val="21212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C8681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9" name="Oval 95"/>
            <p:cNvSpPr>
              <a:spLocks noChangeArrowheads="1"/>
            </p:cNvSpPr>
            <p:nvPr/>
          </p:nvSpPr>
          <p:spPr bwMode="auto">
            <a:xfrm>
              <a:off x="112928911" y="115967059"/>
              <a:ext cx="76231" cy="76230"/>
            </a:xfrm>
            <a:prstGeom prst="ellipse">
              <a:avLst/>
            </a:prstGeom>
            <a:solidFill>
              <a:srgbClr val="DF322E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in">
                  <a:solidFill>
                    <a:srgbClr val="21212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C8681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0" name="Oval 96"/>
            <p:cNvSpPr>
              <a:spLocks noChangeArrowheads="1"/>
            </p:cNvSpPr>
            <p:nvPr/>
          </p:nvSpPr>
          <p:spPr bwMode="auto">
            <a:xfrm>
              <a:off x="113084549" y="115525557"/>
              <a:ext cx="76230" cy="76231"/>
            </a:xfrm>
            <a:prstGeom prst="ellipse">
              <a:avLst/>
            </a:prstGeom>
            <a:solidFill>
              <a:srgbClr val="DF322E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in">
                  <a:solidFill>
                    <a:srgbClr val="21212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C8681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1" name="Oval 97"/>
            <p:cNvSpPr>
              <a:spLocks noChangeArrowheads="1"/>
            </p:cNvSpPr>
            <p:nvPr/>
          </p:nvSpPr>
          <p:spPr bwMode="auto">
            <a:xfrm>
              <a:off x="113084549" y="115817774"/>
              <a:ext cx="76230" cy="79407"/>
            </a:xfrm>
            <a:prstGeom prst="ellipse">
              <a:avLst/>
            </a:prstGeom>
            <a:solidFill>
              <a:srgbClr val="DF322E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in">
                  <a:solidFill>
                    <a:srgbClr val="21212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C8681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2" name="Oval 98"/>
            <p:cNvSpPr>
              <a:spLocks noChangeArrowheads="1"/>
            </p:cNvSpPr>
            <p:nvPr/>
          </p:nvSpPr>
          <p:spPr bwMode="auto">
            <a:xfrm>
              <a:off x="113084549" y="116113167"/>
              <a:ext cx="76230" cy="76231"/>
            </a:xfrm>
            <a:prstGeom prst="ellipse">
              <a:avLst/>
            </a:prstGeom>
            <a:solidFill>
              <a:srgbClr val="DF322E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in">
                  <a:solidFill>
                    <a:srgbClr val="21212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C8681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3" name="Oval 99"/>
            <p:cNvSpPr>
              <a:spLocks noChangeArrowheads="1"/>
            </p:cNvSpPr>
            <p:nvPr/>
          </p:nvSpPr>
          <p:spPr bwMode="auto">
            <a:xfrm>
              <a:off x="113252891" y="115671666"/>
              <a:ext cx="76231" cy="76230"/>
            </a:xfrm>
            <a:prstGeom prst="ellipse">
              <a:avLst/>
            </a:prstGeom>
            <a:solidFill>
              <a:srgbClr val="DF322E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in">
                  <a:solidFill>
                    <a:srgbClr val="21212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C8681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4" name="Oval 100"/>
            <p:cNvSpPr>
              <a:spLocks noChangeArrowheads="1"/>
            </p:cNvSpPr>
            <p:nvPr/>
          </p:nvSpPr>
          <p:spPr bwMode="auto">
            <a:xfrm>
              <a:off x="113252891" y="115967059"/>
              <a:ext cx="76231" cy="76230"/>
            </a:xfrm>
            <a:prstGeom prst="ellipse">
              <a:avLst/>
            </a:prstGeom>
            <a:solidFill>
              <a:srgbClr val="DF322E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in">
                  <a:solidFill>
                    <a:srgbClr val="21212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C8681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5" name="Oval 101"/>
            <p:cNvSpPr>
              <a:spLocks noChangeArrowheads="1"/>
            </p:cNvSpPr>
            <p:nvPr/>
          </p:nvSpPr>
          <p:spPr bwMode="auto">
            <a:xfrm>
              <a:off x="113408528" y="115525557"/>
              <a:ext cx="76231" cy="76231"/>
            </a:xfrm>
            <a:prstGeom prst="ellipse">
              <a:avLst/>
            </a:prstGeom>
            <a:solidFill>
              <a:srgbClr val="DF322E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in">
                  <a:solidFill>
                    <a:srgbClr val="21212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C8681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6" name="Oval 102"/>
            <p:cNvSpPr>
              <a:spLocks noChangeArrowheads="1"/>
            </p:cNvSpPr>
            <p:nvPr/>
          </p:nvSpPr>
          <p:spPr bwMode="auto">
            <a:xfrm>
              <a:off x="113408528" y="115817774"/>
              <a:ext cx="76231" cy="79407"/>
            </a:xfrm>
            <a:prstGeom prst="ellipse">
              <a:avLst/>
            </a:prstGeom>
            <a:solidFill>
              <a:srgbClr val="DF322E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in">
                  <a:solidFill>
                    <a:srgbClr val="21212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C8681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7" name="Oval 103"/>
            <p:cNvSpPr>
              <a:spLocks noChangeArrowheads="1"/>
            </p:cNvSpPr>
            <p:nvPr/>
          </p:nvSpPr>
          <p:spPr bwMode="auto">
            <a:xfrm>
              <a:off x="113408528" y="116113167"/>
              <a:ext cx="76231" cy="76231"/>
            </a:xfrm>
            <a:prstGeom prst="ellipse">
              <a:avLst/>
            </a:prstGeom>
            <a:solidFill>
              <a:srgbClr val="DF322E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in">
                  <a:solidFill>
                    <a:srgbClr val="21212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C8681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8" name="Oval 104"/>
            <p:cNvSpPr>
              <a:spLocks noChangeArrowheads="1"/>
            </p:cNvSpPr>
            <p:nvPr/>
          </p:nvSpPr>
          <p:spPr bwMode="auto">
            <a:xfrm>
              <a:off x="113576871" y="115671666"/>
              <a:ext cx="76230" cy="76230"/>
            </a:xfrm>
            <a:prstGeom prst="ellipse">
              <a:avLst/>
            </a:prstGeom>
            <a:solidFill>
              <a:srgbClr val="DF322E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in">
                  <a:solidFill>
                    <a:srgbClr val="21212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C8681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9" name="Oval 105"/>
            <p:cNvSpPr>
              <a:spLocks noChangeArrowheads="1"/>
            </p:cNvSpPr>
            <p:nvPr/>
          </p:nvSpPr>
          <p:spPr bwMode="auto">
            <a:xfrm>
              <a:off x="113576871" y="115967059"/>
              <a:ext cx="76230" cy="76230"/>
            </a:xfrm>
            <a:prstGeom prst="ellipse">
              <a:avLst/>
            </a:prstGeom>
            <a:solidFill>
              <a:srgbClr val="DF322E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in">
                  <a:solidFill>
                    <a:srgbClr val="21212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C8681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0" name="Oval 106"/>
            <p:cNvSpPr>
              <a:spLocks noChangeArrowheads="1"/>
            </p:cNvSpPr>
            <p:nvPr/>
          </p:nvSpPr>
          <p:spPr bwMode="auto">
            <a:xfrm>
              <a:off x="113732508" y="115525557"/>
              <a:ext cx="79407" cy="76231"/>
            </a:xfrm>
            <a:prstGeom prst="ellipse">
              <a:avLst/>
            </a:prstGeom>
            <a:solidFill>
              <a:srgbClr val="DF322E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in">
                  <a:solidFill>
                    <a:srgbClr val="21212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C8681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1" name="Oval 107"/>
            <p:cNvSpPr>
              <a:spLocks noChangeArrowheads="1"/>
            </p:cNvSpPr>
            <p:nvPr/>
          </p:nvSpPr>
          <p:spPr bwMode="auto">
            <a:xfrm>
              <a:off x="113732508" y="115817774"/>
              <a:ext cx="79407" cy="79407"/>
            </a:xfrm>
            <a:prstGeom prst="ellipse">
              <a:avLst/>
            </a:prstGeom>
            <a:solidFill>
              <a:srgbClr val="DF322E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in">
                  <a:solidFill>
                    <a:srgbClr val="21212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C8681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2" name="Oval 108"/>
            <p:cNvSpPr>
              <a:spLocks noChangeArrowheads="1"/>
            </p:cNvSpPr>
            <p:nvPr/>
          </p:nvSpPr>
          <p:spPr bwMode="auto">
            <a:xfrm>
              <a:off x="113732508" y="116113167"/>
              <a:ext cx="79407" cy="76231"/>
            </a:xfrm>
            <a:prstGeom prst="ellipse">
              <a:avLst/>
            </a:prstGeom>
            <a:solidFill>
              <a:srgbClr val="DF322E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in">
                  <a:solidFill>
                    <a:srgbClr val="21212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C8681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" name="Oval 109"/>
            <p:cNvSpPr>
              <a:spLocks noChangeArrowheads="1"/>
            </p:cNvSpPr>
            <p:nvPr/>
          </p:nvSpPr>
          <p:spPr bwMode="auto">
            <a:xfrm>
              <a:off x="113900850" y="115671666"/>
              <a:ext cx="76231" cy="76230"/>
            </a:xfrm>
            <a:prstGeom prst="ellipse">
              <a:avLst/>
            </a:prstGeom>
            <a:solidFill>
              <a:srgbClr val="DF322E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in">
                  <a:solidFill>
                    <a:srgbClr val="21212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C8681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4" name="Oval 110"/>
            <p:cNvSpPr>
              <a:spLocks noChangeArrowheads="1"/>
            </p:cNvSpPr>
            <p:nvPr/>
          </p:nvSpPr>
          <p:spPr bwMode="auto">
            <a:xfrm>
              <a:off x="113900850" y="115967059"/>
              <a:ext cx="76231" cy="76230"/>
            </a:xfrm>
            <a:prstGeom prst="ellipse">
              <a:avLst/>
            </a:prstGeom>
            <a:solidFill>
              <a:srgbClr val="DF322E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in">
                  <a:solidFill>
                    <a:srgbClr val="21212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C8681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5" name="Oval 111"/>
            <p:cNvSpPr>
              <a:spLocks noChangeArrowheads="1"/>
            </p:cNvSpPr>
            <p:nvPr/>
          </p:nvSpPr>
          <p:spPr bwMode="auto">
            <a:xfrm>
              <a:off x="114053311" y="115525557"/>
              <a:ext cx="76231" cy="76231"/>
            </a:xfrm>
            <a:prstGeom prst="ellipse">
              <a:avLst/>
            </a:prstGeom>
            <a:solidFill>
              <a:srgbClr val="DF322E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in">
                  <a:solidFill>
                    <a:srgbClr val="21212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C8681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6" name="Oval 112"/>
            <p:cNvSpPr>
              <a:spLocks noChangeArrowheads="1"/>
            </p:cNvSpPr>
            <p:nvPr/>
          </p:nvSpPr>
          <p:spPr bwMode="auto">
            <a:xfrm>
              <a:off x="114053311" y="115817774"/>
              <a:ext cx="76231" cy="79407"/>
            </a:xfrm>
            <a:prstGeom prst="ellipse">
              <a:avLst/>
            </a:prstGeom>
            <a:solidFill>
              <a:srgbClr val="DF322E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in">
                  <a:solidFill>
                    <a:srgbClr val="21212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C8681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7" name="Oval 113"/>
            <p:cNvSpPr>
              <a:spLocks noChangeArrowheads="1"/>
            </p:cNvSpPr>
            <p:nvPr/>
          </p:nvSpPr>
          <p:spPr bwMode="auto">
            <a:xfrm>
              <a:off x="114053311" y="116113167"/>
              <a:ext cx="76231" cy="76231"/>
            </a:xfrm>
            <a:prstGeom prst="ellipse">
              <a:avLst/>
            </a:prstGeom>
            <a:solidFill>
              <a:srgbClr val="DF322E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in">
                  <a:solidFill>
                    <a:srgbClr val="21212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C8681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8" name="Oval 114"/>
            <p:cNvSpPr>
              <a:spLocks noChangeArrowheads="1"/>
            </p:cNvSpPr>
            <p:nvPr/>
          </p:nvSpPr>
          <p:spPr bwMode="auto">
            <a:xfrm>
              <a:off x="114221653" y="115671666"/>
              <a:ext cx="76231" cy="76230"/>
            </a:xfrm>
            <a:prstGeom prst="ellipse">
              <a:avLst/>
            </a:prstGeom>
            <a:solidFill>
              <a:srgbClr val="DF322E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in">
                  <a:solidFill>
                    <a:srgbClr val="21212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C8681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9" name="Oval 115"/>
            <p:cNvSpPr>
              <a:spLocks noChangeArrowheads="1"/>
            </p:cNvSpPr>
            <p:nvPr/>
          </p:nvSpPr>
          <p:spPr bwMode="auto">
            <a:xfrm>
              <a:off x="114221653" y="115967059"/>
              <a:ext cx="76231" cy="76230"/>
            </a:xfrm>
            <a:prstGeom prst="ellipse">
              <a:avLst/>
            </a:prstGeom>
            <a:solidFill>
              <a:srgbClr val="DF322E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in">
                  <a:solidFill>
                    <a:srgbClr val="21212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C8681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0" name="Oval 116"/>
            <p:cNvSpPr>
              <a:spLocks noChangeArrowheads="1"/>
            </p:cNvSpPr>
            <p:nvPr/>
          </p:nvSpPr>
          <p:spPr bwMode="auto">
            <a:xfrm>
              <a:off x="114377291" y="115525557"/>
              <a:ext cx="79406" cy="76231"/>
            </a:xfrm>
            <a:prstGeom prst="ellipse">
              <a:avLst/>
            </a:prstGeom>
            <a:solidFill>
              <a:srgbClr val="DF322E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in">
                  <a:solidFill>
                    <a:srgbClr val="21212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C8681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1" name="Oval 117"/>
            <p:cNvSpPr>
              <a:spLocks noChangeArrowheads="1"/>
            </p:cNvSpPr>
            <p:nvPr/>
          </p:nvSpPr>
          <p:spPr bwMode="auto">
            <a:xfrm>
              <a:off x="114377291" y="115817774"/>
              <a:ext cx="79406" cy="79407"/>
            </a:xfrm>
            <a:prstGeom prst="ellipse">
              <a:avLst/>
            </a:prstGeom>
            <a:solidFill>
              <a:srgbClr val="DF322E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in">
                  <a:solidFill>
                    <a:srgbClr val="21212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C8681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2" name="Oval 118"/>
            <p:cNvSpPr>
              <a:spLocks noChangeArrowheads="1"/>
            </p:cNvSpPr>
            <p:nvPr/>
          </p:nvSpPr>
          <p:spPr bwMode="auto">
            <a:xfrm>
              <a:off x="114377291" y="116113167"/>
              <a:ext cx="79406" cy="76231"/>
            </a:xfrm>
            <a:prstGeom prst="ellipse">
              <a:avLst/>
            </a:prstGeom>
            <a:solidFill>
              <a:srgbClr val="DF322E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in">
                  <a:solidFill>
                    <a:srgbClr val="21212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C8681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3" name="Oval 119"/>
            <p:cNvSpPr>
              <a:spLocks noChangeArrowheads="1"/>
            </p:cNvSpPr>
            <p:nvPr/>
          </p:nvSpPr>
          <p:spPr bwMode="auto">
            <a:xfrm>
              <a:off x="114545633" y="115671666"/>
              <a:ext cx="76231" cy="76230"/>
            </a:xfrm>
            <a:prstGeom prst="ellipse">
              <a:avLst/>
            </a:prstGeom>
            <a:solidFill>
              <a:srgbClr val="DF322E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in">
                  <a:solidFill>
                    <a:srgbClr val="21212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C8681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4" name="Oval 120"/>
            <p:cNvSpPr>
              <a:spLocks noChangeArrowheads="1"/>
            </p:cNvSpPr>
            <p:nvPr/>
          </p:nvSpPr>
          <p:spPr bwMode="auto">
            <a:xfrm>
              <a:off x="114545633" y="115967059"/>
              <a:ext cx="76231" cy="76230"/>
            </a:xfrm>
            <a:prstGeom prst="ellipse">
              <a:avLst/>
            </a:prstGeom>
            <a:solidFill>
              <a:srgbClr val="DF322E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in">
                  <a:solidFill>
                    <a:srgbClr val="21212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C8681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5" name="Oval 121"/>
            <p:cNvSpPr>
              <a:spLocks noChangeArrowheads="1"/>
            </p:cNvSpPr>
            <p:nvPr/>
          </p:nvSpPr>
          <p:spPr bwMode="auto">
            <a:xfrm>
              <a:off x="114701270" y="115525557"/>
              <a:ext cx="79407" cy="76231"/>
            </a:xfrm>
            <a:prstGeom prst="ellipse">
              <a:avLst/>
            </a:prstGeom>
            <a:solidFill>
              <a:srgbClr val="DF322E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in">
                  <a:solidFill>
                    <a:srgbClr val="21212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C8681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6" name="Oval 122"/>
            <p:cNvSpPr>
              <a:spLocks noChangeArrowheads="1"/>
            </p:cNvSpPr>
            <p:nvPr/>
          </p:nvSpPr>
          <p:spPr bwMode="auto">
            <a:xfrm>
              <a:off x="114701270" y="115817774"/>
              <a:ext cx="79407" cy="79407"/>
            </a:xfrm>
            <a:prstGeom prst="ellipse">
              <a:avLst/>
            </a:prstGeom>
            <a:solidFill>
              <a:srgbClr val="DF322E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in">
                  <a:solidFill>
                    <a:srgbClr val="21212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C8681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7" name="Oval 123"/>
            <p:cNvSpPr>
              <a:spLocks noChangeArrowheads="1"/>
            </p:cNvSpPr>
            <p:nvPr/>
          </p:nvSpPr>
          <p:spPr bwMode="auto">
            <a:xfrm>
              <a:off x="114701270" y="116113167"/>
              <a:ext cx="79407" cy="76231"/>
            </a:xfrm>
            <a:prstGeom prst="ellipse">
              <a:avLst/>
            </a:prstGeom>
            <a:solidFill>
              <a:srgbClr val="DF322E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in">
                  <a:solidFill>
                    <a:srgbClr val="21212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C8681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8" name="Oval 124"/>
            <p:cNvSpPr>
              <a:spLocks noChangeArrowheads="1"/>
            </p:cNvSpPr>
            <p:nvPr/>
          </p:nvSpPr>
          <p:spPr bwMode="auto">
            <a:xfrm>
              <a:off x="114869613" y="115671666"/>
              <a:ext cx="76230" cy="76230"/>
            </a:xfrm>
            <a:prstGeom prst="ellipse">
              <a:avLst/>
            </a:prstGeom>
            <a:solidFill>
              <a:srgbClr val="DF322E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in">
                  <a:solidFill>
                    <a:srgbClr val="21212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C8681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9" name="Oval 125"/>
            <p:cNvSpPr>
              <a:spLocks noChangeArrowheads="1"/>
            </p:cNvSpPr>
            <p:nvPr/>
          </p:nvSpPr>
          <p:spPr bwMode="auto">
            <a:xfrm>
              <a:off x="114869613" y="115967059"/>
              <a:ext cx="76230" cy="76230"/>
            </a:xfrm>
            <a:prstGeom prst="ellipse">
              <a:avLst/>
            </a:prstGeom>
            <a:solidFill>
              <a:srgbClr val="DF322E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in">
                  <a:solidFill>
                    <a:srgbClr val="21212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C8681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0" name="Freeform 126"/>
            <p:cNvSpPr>
              <a:spLocks/>
            </p:cNvSpPr>
            <p:nvPr/>
          </p:nvSpPr>
          <p:spPr bwMode="auto">
            <a:xfrm>
              <a:off x="106684364" y="109354064"/>
              <a:ext cx="9147658" cy="6854391"/>
            </a:xfrm>
            <a:custGeom>
              <a:avLst/>
              <a:gdLst>
                <a:gd name="T0" fmla="*/ 8267831 w 9147658"/>
                <a:gd name="T1" fmla="*/ 5920568 h 6854391"/>
                <a:gd name="T2" fmla="*/ 927471 w 9147658"/>
                <a:gd name="T3" fmla="*/ 5920568 h 6854391"/>
                <a:gd name="T4" fmla="*/ 927471 w 9147658"/>
                <a:gd name="T5" fmla="*/ 0 h 6854391"/>
                <a:gd name="T6" fmla="*/ 638430 w 9147658"/>
                <a:gd name="T7" fmla="*/ 0 h 6854391"/>
                <a:gd name="T8" fmla="*/ 638430 w 9147658"/>
                <a:gd name="T9" fmla="*/ 2798294 h 6854391"/>
                <a:gd name="T10" fmla="*/ 0 w 9147658"/>
                <a:gd name="T11" fmla="*/ 2798294 h 6854391"/>
                <a:gd name="T12" fmla="*/ 0 w 9147658"/>
                <a:gd name="T13" fmla="*/ 3087334 h 6854391"/>
                <a:gd name="T14" fmla="*/ 638430 w 9147658"/>
                <a:gd name="T15" fmla="*/ 3087334 h 6854391"/>
                <a:gd name="T16" fmla="*/ 638430 w 9147658"/>
                <a:gd name="T17" fmla="*/ 6854391 h 6854391"/>
                <a:gd name="T18" fmla="*/ 927471 w 9147658"/>
                <a:gd name="T19" fmla="*/ 6854391 h 6854391"/>
                <a:gd name="T20" fmla="*/ 927471 w 9147658"/>
                <a:gd name="T21" fmla="*/ 6209608 h 6854391"/>
                <a:gd name="T22" fmla="*/ 8267831 w 9147658"/>
                <a:gd name="T23" fmla="*/ 6209608 h 6854391"/>
                <a:gd name="T24" fmla="*/ 8267831 w 9147658"/>
                <a:gd name="T25" fmla="*/ 6854391 h 6854391"/>
                <a:gd name="T26" fmla="*/ 8556872 w 9147658"/>
                <a:gd name="T27" fmla="*/ 6854391 h 6854391"/>
                <a:gd name="T28" fmla="*/ 8556872 w 9147658"/>
                <a:gd name="T29" fmla="*/ 6209608 h 6854391"/>
                <a:gd name="T30" fmla="*/ 9147658 w 9147658"/>
                <a:gd name="T31" fmla="*/ 6209608 h 6854391"/>
                <a:gd name="T32" fmla="*/ 9147658 w 9147658"/>
                <a:gd name="T33" fmla="*/ 5920568 h 6854391"/>
                <a:gd name="T34" fmla="*/ 8556872 w 9147658"/>
                <a:gd name="T35" fmla="*/ 5920568 h 6854391"/>
                <a:gd name="T36" fmla="*/ 8556872 w 9147658"/>
                <a:gd name="T37" fmla="*/ 0 h 6854391"/>
                <a:gd name="T38" fmla="*/ 8267831 w 9147658"/>
                <a:gd name="T39" fmla="*/ 0 h 6854391"/>
                <a:gd name="T40" fmla="*/ 8267831 w 9147658"/>
                <a:gd name="T41" fmla="*/ 5920568 h 68543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9147658" h="6854391">
                  <a:moveTo>
                    <a:pt x="8267831" y="5920568"/>
                  </a:moveTo>
                  <a:lnTo>
                    <a:pt x="927471" y="5920568"/>
                  </a:lnTo>
                  <a:lnTo>
                    <a:pt x="927471" y="0"/>
                  </a:lnTo>
                  <a:lnTo>
                    <a:pt x="638430" y="0"/>
                  </a:lnTo>
                  <a:lnTo>
                    <a:pt x="638430" y="2798294"/>
                  </a:lnTo>
                  <a:lnTo>
                    <a:pt x="0" y="2798294"/>
                  </a:lnTo>
                  <a:lnTo>
                    <a:pt x="0" y="3087334"/>
                  </a:lnTo>
                  <a:lnTo>
                    <a:pt x="638430" y="3087334"/>
                  </a:lnTo>
                  <a:lnTo>
                    <a:pt x="638430" y="6854391"/>
                  </a:lnTo>
                  <a:lnTo>
                    <a:pt x="927471" y="6854391"/>
                  </a:lnTo>
                  <a:lnTo>
                    <a:pt x="927471" y="6209608"/>
                  </a:lnTo>
                  <a:lnTo>
                    <a:pt x="8267831" y="6209608"/>
                  </a:lnTo>
                  <a:lnTo>
                    <a:pt x="8267831" y="6854391"/>
                  </a:lnTo>
                  <a:lnTo>
                    <a:pt x="8556872" y="6854391"/>
                  </a:lnTo>
                  <a:lnTo>
                    <a:pt x="8556872" y="6209608"/>
                  </a:lnTo>
                  <a:lnTo>
                    <a:pt x="9147658" y="6209608"/>
                  </a:lnTo>
                  <a:lnTo>
                    <a:pt x="9147658" y="5920568"/>
                  </a:lnTo>
                  <a:lnTo>
                    <a:pt x="8556872" y="5920568"/>
                  </a:lnTo>
                  <a:lnTo>
                    <a:pt x="8556872" y="0"/>
                  </a:lnTo>
                  <a:lnTo>
                    <a:pt x="8267831" y="0"/>
                  </a:lnTo>
                  <a:lnTo>
                    <a:pt x="8267831" y="5920568"/>
                  </a:lnTo>
                  <a:close/>
                </a:path>
              </a:pathLst>
            </a:custGeom>
            <a:solidFill>
              <a:srgbClr val="21212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21212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C8681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1" name="Freeform 127"/>
            <p:cNvSpPr>
              <a:spLocks/>
            </p:cNvSpPr>
            <p:nvPr/>
          </p:nvSpPr>
          <p:spPr bwMode="auto">
            <a:xfrm>
              <a:off x="106684364" y="109354064"/>
              <a:ext cx="9147658" cy="6854391"/>
            </a:xfrm>
            <a:custGeom>
              <a:avLst/>
              <a:gdLst>
                <a:gd name="T0" fmla="*/ 8312299 w 9147658"/>
                <a:gd name="T1" fmla="*/ 5965036 h 6854391"/>
                <a:gd name="T2" fmla="*/ 886179 w 9147658"/>
                <a:gd name="T3" fmla="*/ 5965036 h 6854391"/>
                <a:gd name="T4" fmla="*/ 886179 w 9147658"/>
                <a:gd name="T5" fmla="*/ 0 h 6854391"/>
                <a:gd name="T6" fmla="*/ 682898 w 9147658"/>
                <a:gd name="T7" fmla="*/ 0 h 6854391"/>
                <a:gd name="T8" fmla="*/ 682898 w 9147658"/>
                <a:gd name="T9" fmla="*/ 2839586 h 6854391"/>
                <a:gd name="T10" fmla="*/ 0 w 9147658"/>
                <a:gd name="T11" fmla="*/ 2839586 h 6854391"/>
                <a:gd name="T12" fmla="*/ 0 w 9147658"/>
                <a:gd name="T13" fmla="*/ 3042867 h 6854391"/>
                <a:gd name="T14" fmla="*/ 682898 w 9147658"/>
                <a:gd name="T15" fmla="*/ 3042867 h 6854391"/>
                <a:gd name="T16" fmla="*/ 682898 w 9147658"/>
                <a:gd name="T17" fmla="*/ 6854391 h 6854391"/>
                <a:gd name="T18" fmla="*/ 886179 w 9147658"/>
                <a:gd name="T19" fmla="*/ 6854391 h 6854391"/>
                <a:gd name="T20" fmla="*/ 886179 w 9147658"/>
                <a:gd name="T21" fmla="*/ 6168317 h 6854391"/>
                <a:gd name="T22" fmla="*/ 8312299 w 9147658"/>
                <a:gd name="T23" fmla="*/ 6168317 h 6854391"/>
                <a:gd name="T24" fmla="*/ 8312299 w 9147658"/>
                <a:gd name="T25" fmla="*/ 6854391 h 6854391"/>
                <a:gd name="T26" fmla="*/ 8515580 w 9147658"/>
                <a:gd name="T27" fmla="*/ 6854391 h 6854391"/>
                <a:gd name="T28" fmla="*/ 8515580 w 9147658"/>
                <a:gd name="T29" fmla="*/ 6168317 h 6854391"/>
                <a:gd name="T30" fmla="*/ 9147658 w 9147658"/>
                <a:gd name="T31" fmla="*/ 6168317 h 6854391"/>
                <a:gd name="T32" fmla="*/ 9147658 w 9147658"/>
                <a:gd name="T33" fmla="*/ 5965036 h 6854391"/>
                <a:gd name="T34" fmla="*/ 8515580 w 9147658"/>
                <a:gd name="T35" fmla="*/ 5965036 h 6854391"/>
                <a:gd name="T36" fmla="*/ 8515580 w 9147658"/>
                <a:gd name="T37" fmla="*/ 0 h 6854391"/>
                <a:gd name="T38" fmla="*/ 8312299 w 9147658"/>
                <a:gd name="T39" fmla="*/ 0 h 6854391"/>
                <a:gd name="T40" fmla="*/ 8312299 w 9147658"/>
                <a:gd name="T41" fmla="*/ 5965036 h 68543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9147658" h="6854391">
                  <a:moveTo>
                    <a:pt x="8312299" y="5965036"/>
                  </a:moveTo>
                  <a:lnTo>
                    <a:pt x="886179" y="5965036"/>
                  </a:lnTo>
                  <a:lnTo>
                    <a:pt x="886179" y="0"/>
                  </a:lnTo>
                  <a:lnTo>
                    <a:pt x="682898" y="0"/>
                  </a:lnTo>
                  <a:lnTo>
                    <a:pt x="682898" y="2839586"/>
                  </a:lnTo>
                  <a:lnTo>
                    <a:pt x="0" y="2839586"/>
                  </a:lnTo>
                  <a:lnTo>
                    <a:pt x="0" y="3042867"/>
                  </a:lnTo>
                  <a:lnTo>
                    <a:pt x="682898" y="3042867"/>
                  </a:lnTo>
                  <a:lnTo>
                    <a:pt x="682898" y="6854391"/>
                  </a:lnTo>
                  <a:lnTo>
                    <a:pt x="886179" y="6854391"/>
                  </a:lnTo>
                  <a:lnTo>
                    <a:pt x="886179" y="6168317"/>
                  </a:lnTo>
                  <a:lnTo>
                    <a:pt x="8312299" y="6168317"/>
                  </a:lnTo>
                  <a:lnTo>
                    <a:pt x="8312299" y="6854391"/>
                  </a:lnTo>
                  <a:lnTo>
                    <a:pt x="8515580" y="6854391"/>
                  </a:lnTo>
                  <a:lnTo>
                    <a:pt x="8515580" y="6168317"/>
                  </a:lnTo>
                  <a:lnTo>
                    <a:pt x="9147658" y="6168317"/>
                  </a:lnTo>
                  <a:lnTo>
                    <a:pt x="9147658" y="5965036"/>
                  </a:lnTo>
                  <a:lnTo>
                    <a:pt x="8515580" y="5965036"/>
                  </a:lnTo>
                  <a:lnTo>
                    <a:pt x="8515580" y="0"/>
                  </a:lnTo>
                  <a:lnTo>
                    <a:pt x="8312299" y="0"/>
                  </a:lnTo>
                  <a:lnTo>
                    <a:pt x="8312299" y="596503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21212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C8681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282576" y="400049"/>
            <a:ext cx="4450347" cy="333375"/>
          </a:xfrm>
        </p:spPr>
        <p:txBody>
          <a:bodyPr>
            <a:noAutofit/>
          </a:bodyPr>
          <a:lstStyle>
            <a:lvl1pPr>
              <a:defRPr sz="1900" cap="all" baseline="0">
                <a:solidFill>
                  <a:schemeClr val="accent4"/>
                </a:solidFill>
              </a:defRPr>
            </a:lvl1pPr>
          </a:lstStyle>
          <a:p>
            <a:r>
              <a:rPr lang="en-US" dirty="0" smtClean="0"/>
              <a:t>Page with Text and Photo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78275" y="1524000"/>
            <a:ext cx="4467416" cy="4210048"/>
          </a:xfrm>
        </p:spPr>
        <p:txBody>
          <a:bodyPr>
            <a:normAutofit/>
          </a:bodyPr>
          <a:lstStyle>
            <a:lvl1pPr marL="0" indent="0">
              <a:lnSpc>
                <a:spcPct val="120000"/>
              </a:lnSpc>
              <a:spcBef>
                <a:spcPts val="0"/>
              </a:spcBef>
              <a:buFontTx/>
              <a:buNone/>
              <a:defRPr sz="1800">
                <a:solidFill>
                  <a:schemeClr val="tx2"/>
                </a:solidFill>
                <a:latin typeface="+mn-lt"/>
              </a:defRPr>
            </a:lvl1pPr>
            <a:lvl2pPr>
              <a:buFontTx/>
              <a:buNone/>
              <a:defRPr sz="2400">
                <a:solidFill>
                  <a:schemeClr val="bg1"/>
                </a:solidFill>
              </a:defRPr>
            </a:lvl2pPr>
            <a:lvl3pPr>
              <a:buFontTx/>
              <a:buNone/>
              <a:defRPr sz="2000">
                <a:solidFill>
                  <a:schemeClr val="bg1"/>
                </a:solidFill>
              </a:defRPr>
            </a:lvl3pPr>
            <a:lvl4pPr>
              <a:buFontTx/>
              <a:buNone/>
              <a:defRPr sz="1800">
                <a:solidFill>
                  <a:schemeClr val="bg1"/>
                </a:solidFill>
              </a:defRPr>
            </a:lvl4pPr>
            <a:lvl5pPr>
              <a:buFontTx/>
              <a:buNone/>
              <a:defRPr sz="1800">
                <a:solidFill>
                  <a:schemeClr val="bg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  <p:sp>
        <p:nvSpPr>
          <p:cNvPr id="8" name="Picture Placeholder 2"/>
          <p:cNvSpPr>
            <a:spLocks noGrp="1"/>
          </p:cNvSpPr>
          <p:nvPr>
            <p:ph type="pic" idx="10"/>
          </p:nvPr>
        </p:nvSpPr>
        <p:spPr>
          <a:xfrm>
            <a:off x="5952219" y="285751"/>
            <a:ext cx="2138386" cy="5429249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9" name="Subtitle 2"/>
          <p:cNvSpPr>
            <a:spLocks noGrp="1"/>
          </p:cNvSpPr>
          <p:nvPr>
            <p:ph type="subTitle" idx="11" hasCustomPrompt="1"/>
          </p:nvPr>
        </p:nvSpPr>
        <p:spPr>
          <a:xfrm>
            <a:off x="1282576" y="745190"/>
            <a:ext cx="4450347" cy="285751"/>
          </a:xfrm>
        </p:spPr>
        <p:txBody>
          <a:bodyPr>
            <a:normAutofit/>
          </a:bodyPr>
          <a:lstStyle>
            <a:lvl1pPr marL="0" indent="0" algn="l">
              <a:buNone/>
              <a:defRPr sz="1500" b="1" cap="all" baseline="0">
                <a:solidFill>
                  <a:schemeClr val="accent3"/>
                </a:solidFill>
                <a:latin typeface="+mn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Subtitle page with text and photo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with Text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 userDrawn="1"/>
        </p:nvGrpSpPr>
        <p:grpSpPr bwMode="auto">
          <a:xfrm>
            <a:off x="-38756" y="-2195"/>
            <a:ext cx="9182755" cy="6858624"/>
            <a:chOff x="106210160" y="99209150"/>
            <a:chExt cx="9187908" cy="6862338"/>
          </a:xfrm>
        </p:grpSpPr>
        <p:sp>
          <p:nvSpPr>
            <p:cNvPr id="4" name="Rectangle 3"/>
            <p:cNvSpPr>
              <a:spLocks noChangeArrowheads="1"/>
            </p:cNvSpPr>
            <p:nvPr/>
          </p:nvSpPr>
          <p:spPr bwMode="auto">
            <a:xfrm>
              <a:off x="106248284" y="99930331"/>
              <a:ext cx="505144" cy="5435861"/>
            </a:xfrm>
            <a:prstGeom prst="rect">
              <a:avLst/>
            </a:prstGeom>
            <a:solidFill>
              <a:srgbClr val="E64B3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in">
                  <a:solidFill>
                    <a:srgbClr val="21212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C8681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" name="Freeform 4"/>
            <p:cNvSpPr>
              <a:spLocks/>
            </p:cNvSpPr>
            <p:nvPr/>
          </p:nvSpPr>
          <p:spPr bwMode="auto">
            <a:xfrm>
              <a:off x="106499267" y="104085858"/>
              <a:ext cx="190621" cy="231922"/>
            </a:xfrm>
            <a:custGeom>
              <a:avLst/>
              <a:gdLst>
                <a:gd name="T0" fmla="*/ 20 w 60"/>
                <a:gd name="T1" fmla="*/ 11 h 73"/>
                <a:gd name="T2" fmla="*/ 11 w 60"/>
                <a:gd name="T3" fmla="*/ 49 h 73"/>
                <a:gd name="T4" fmla="*/ 20 w 60"/>
                <a:gd name="T5" fmla="*/ 11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0" h="73">
                  <a:moveTo>
                    <a:pt x="20" y="11"/>
                  </a:moveTo>
                  <a:cubicBezTo>
                    <a:pt x="6" y="15"/>
                    <a:pt x="0" y="31"/>
                    <a:pt x="11" y="49"/>
                  </a:cubicBezTo>
                  <a:cubicBezTo>
                    <a:pt x="52" y="73"/>
                    <a:pt x="60" y="0"/>
                    <a:pt x="20" y="11"/>
                  </a:cubicBezTo>
                  <a:close/>
                </a:path>
              </a:pathLst>
            </a:custGeom>
            <a:solidFill>
              <a:srgbClr val="F4A22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21212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C8681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" name="Freeform 5"/>
            <p:cNvSpPr>
              <a:spLocks/>
            </p:cNvSpPr>
            <p:nvPr/>
          </p:nvSpPr>
          <p:spPr bwMode="auto">
            <a:xfrm>
              <a:off x="106559630" y="101731695"/>
              <a:ext cx="158851" cy="206505"/>
            </a:xfrm>
            <a:custGeom>
              <a:avLst/>
              <a:gdLst>
                <a:gd name="T0" fmla="*/ 18 w 50"/>
                <a:gd name="T1" fmla="*/ 15 h 65"/>
                <a:gd name="T2" fmla="*/ 50 w 50"/>
                <a:gd name="T3" fmla="*/ 61 h 65"/>
                <a:gd name="T4" fmla="*/ 50 w 50"/>
                <a:gd name="T5" fmla="*/ 4 h 65"/>
                <a:gd name="T6" fmla="*/ 18 w 50"/>
                <a:gd name="T7" fmla="*/ 15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0" h="65">
                  <a:moveTo>
                    <a:pt x="18" y="15"/>
                  </a:moveTo>
                  <a:cubicBezTo>
                    <a:pt x="0" y="41"/>
                    <a:pt x="26" y="65"/>
                    <a:pt x="50" y="61"/>
                  </a:cubicBezTo>
                  <a:cubicBezTo>
                    <a:pt x="50" y="4"/>
                    <a:pt x="50" y="4"/>
                    <a:pt x="50" y="4"/>
                  </a:cubicBezTo>
                  <a:cubicBezTo>
                    <a:pt x="39" y="0"/>
                    <a:pt x="27" y="2"/>
                    <a:pt x="18" y="15"/>
                  </a:cubicBezTo>
                  <a:close/>
                </a:path>
              </a:pathLst>
            </a:custGeom>
            <a:solidFill>
              <a:srgbClr val="F4A22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21212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C8681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06702596" y="101445764"/>
              <a:ext cx="15885" cy="88956"/>
            </a:xfrm>
            <a:custGeom>
              <a:avLst/>
              <a:gdLst>
                <a:gd name="T0" fmla="*/ 5 w 5"/>
                <a:gd name="T1" fmla="*/ 28 h 28"/>
                <a:gd name="T2" fmla="*/ 5 w 5"/>
                <a:gd name="T3" fmla="*/ 0 h 28"/>
                <a:gd name="T4" fmla="*/ 5 w 5"/>
                <a:gd name="T5" fmla="*/ 2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" h="28">
                  <a:moveTo>
                    <a:pt x="5" y="28"/>
                  </a:moveTo>
                  <a:cubicBezTo>
                    <a:pt x="5" y="0"/>
                    <a:pt x="5" y="0"/>
                    <a:pt x="5" y="0"/>
                  </a:cubicBezTo>
                  <a:cubicBezTo>
                    <a:pt x="0" y="9"/>
                    <a:pt x="0" y="19"/>
                    <a:pt x="5" y="28"/>
                  </a:cubicBezTo>
                  <a:close/>
                </a:path>
              </a:pathLst>
            </a:custGeom>
            <a:solidFill>
              <a:srgbClr val="F4A22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21212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C8681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7"/>
            <p:cNvSpPr>
              <a:spLocks/>
            </p:cNvSpPr>
            <p:nvPr/>
          </p:nvSpPr>
          <p:spPr bwMode="auto">
            <a:xfrm>
              <a:off x="106626348" y="102303556"/>
              <a:ext cx="92133" cy="181090"/>
            </a:xfrm>
            <a:custGeom>
              <a:avLst/>
              <a:gdLst>
                <a:gd name="T0" fmla="*/ 1 w 29"/>
                <a:gd name="T1" fmla="*/ 29 h 57"/>
                <a:gd name="T2" fmla="*/ 29 w 29"/>
                <a:gd name="T3" fmla="*/ 57 h 57"/>
                <a:gd name="T4" fmla="*/ 29 w 29"/>
                <a:gd name="T5" fmla="*/ 0 h 57"/>
                <a:gd name="T6" fmla="*/ 1 w 29"/>
                <a:gd name="T7" fmla="*/ 29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" h="57">
                  <a:moveTo>
                    <a:pt x="1" y="29"/>
                  </a:moveTo>
                  <a:cubicBezTo>
                    <a:pt x="3" y="49"/>
                    <a:pt x="15" y="57"/>
                    <a:pt x="29" y="57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14" y="1"/>
                    <a:pt x="0" y="10"/>
                    <a:pt x="1" y="29"/>
                  </a:cubicBezTo>
                  <a:close/>
                </a:path>
              </a:pathLst>
            </a:custGeom>
            <a:solidFill>
              <a:srgbClr val="F4A22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21212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C8681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8"/>
            <p:cNvSpPr>
              <a:spLocks/>
            </p:cNvSpPr>
            <p:nvPr/>
          </p:nvSpPr>
          <p:spPr bwMode="auto">
            <a:xfrm>
              <a:off x="106508798" y="102608549"/>
              <a:ext cx="209683" cy="247807"/>
            </a:xfrm>
            <a:custGeom>
              <a:avLst/>
              <a:gdLst>
                <a:gd name="T0" fmla="*/ 13 w 66"/>
                <a:gd name="T1" fmla="*/ 24 h 78"/>
                <a:gd name="T2" fmla="*/ 53 w 66"/>
                <a:gd name="T3" fmla="*/ 64 h 78"/>
                <a:gd name="T4" fmla="*/ 66 w 66"/>
                <a:gd name="T5" fmla="*/ 52 h 78"/>
                <a:gd name="T6" fmla="*/ 66 w 66"/>
                <a:gd name="T7" fmla="*/ 31 h 78"/>
                <a:gd name="T8" fmla="*/ 13 w 66"/>
                <a:gd name="T9" fmla="*/ 24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6" h="78">
                  <a:moveTo>
                    <a:pt x="13" y="24"/>
                  </a:moveTo>
                  <a:cubicBezTo>
                    <a:pt x="0" y="50"/>
                    <a:pt x="24" y="78"/>
                    <a:pt x="53" y="64"/>
                  </a:cubicBezTo>
                  <a:cubicBezTo>
                    <a:pt x="59" y="60"/>
                    <a:pt x="63" y="57"/>
                    <a:pt x="66" y="52"/>
                  </a:cubicBezTo>
                  <a:cubicBezTo>
                    <a:pt x="66" y="31"/>
                    <a:pt x="66" y="31"/>
                    <a:pt x="66" y="31"/>
                  </a:cubicBezTo>
                  <a:cubicBezTo>
                    <a:pt x="56" y="12"/>
                    <a:pt x="26" y="0"/>
                    <a:pt x="13" y="24"/>
                  </a:cubicBezTo>
                  <a:close/>
                </a:path>
              </a:pathLst>
            </a:custGeom>
            <a:solidFill>
              <a:srgbClr val="F4A22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21212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C8681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9"/>
            <p:cNvSpPr>
              <a:spLocks/>
            </p:cNvSpPr>
            <p:nvPr/>
          </p:nvSpPr>
          <p:spPr bwMode="auto">
            <a:xfrm>
              <a:off x="106521506" y="100626095"/>
              <a:ext cx="196975" cy="238276"/>
            </a:xfrm>
            <a:custGeom>
              <a:avLst/>
              <a:gdLst>
                <a:gd name="T0" fmla="*/ 26 w 62"/>
                <a:gd name="T1" fmla="*/ 8 h 75"/>
                <a:gd name="T2" fmla="*/ 57 w 62"/>
                <a:gd name="T3" fmla="*/ 53 h 75"/>
                <a:gd name="T4" fmla="*/ 62 w 62"/>
                <a:gd name="T5" fmla="*/ 49 h 75"/>
                <a:gd name="T6" fmla="*/ 62 w 62"/>
                <a:gd name="T7" fmla="*/ 13 h 75"/>
                <a:gd name="T8" fmla="*/ 26 w 62"/>
                <a:gd name="T9" fmla="*/ 8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2" h="75">
                  <a:moveTo>
                    <a:pt x="26" y="8"/>
                  </a:moveTo>
                  <a:cubicBezTo>
                    <a:pt x="0" y="25"/>
                    <a:pt x="23" y="75"/>
                    <a:pt x="57" y="53"/>
                  </a:cubicBezTo>
                  <a:cubicBezTo>
                    <a:pt x="59" y="52"/>
                    <a:pt x="61" y="50"/>
                    <a:pt x="62" y="49"/>
                  </a:cubicBezTo>
                  <a:cubicBezTo>
                    <a:pt x="62" y="13"/>
                    <a:pt x="62" y="13"/>
                    <a:pt x="62" y="13"/>
                  </a:cubicBezTo>
                  <a:cubicBezTo>
                    <a:pt x="55" y="5"/>
                    <a:pt x="42" y="0"/>
                    <a:pt x="26" y="8"/>
                  </a:cubicBezTo>
                  <a:close/>
                </a:path>
              </a:pathLst>
            </a:custGeom>
            <a:solidFill>
              <a:srgbClr val="F4A22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21212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C8681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10"/>
            <p:cNvSpPr>
              <a:spLocks/>
            </p:cNvSpPr>
            <p:nvPr/>
          </p:nvSpPr>
          <p:spPr bwMode="auto">
            <a:xfrm>
              <a:off x="106632702" y="100314749"/>
              <a:ext cx="85779" cy="142965"/>
            </a:xfrm>
            <a:custGeom>
              <a:avLst/>
              <a:gdLst>
                <a:gd name="T0" fmla="*/ 22 w 27"/>
                <a:gd name="T1" fmla="*/ 43 h 45"/>
                <a:gd name="T2" fmla="*/ 27 w 27"/>
                <a:gd name="T3" fmla="*/ 45 h 45"/>
                <a:gd name="T4" fmla="*/ 27 w 27"/>
                <a:gd name="T5" fmla="*/ 0 h 45"/>
                <a:gd name="T6" fmla="*/ 22 w 27"/>
                <a:gd name="T7" fmla="*/ 43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45">
                  <a:moveTo>
                    <a:pt x="22" y="43"/>
                  </a:moveTo>
                  <a:cubicBezTo>
                    <a:pt x="23" y="44"/>
                    <a:pt x="25" y="45"/>
                    <a:pt x="27" y="45"/>
                  </a:cubicBezTo>
                  <a:cubicBezTo>
                    <a:pt x="27" y="0"/>
                    <a:pt x="27" y="0"/>
                    <a:pt x="27" y="0"/>
                  </a:cubicBezTo>
                  <a:cubicBezTo>
                    <a:pt x="11" y="8"/>
                    <a:pt x="0" y="28"/>
                    <a:pt x="22" y="43"/>
                  </a:cubicBezTo>
                  <a:close/>
                </a:path>
              </a:pathLst>
            </a:custGeom>
            <a:solidFill>
              <a:srgbClr val="F4A22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21212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C8681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11"/>
            <p:cNvSpPr>
              <a:spLocks/>
            </p:cNvSpPr>
            <p:nvPr/>
          </p:nvSpPr>
          <p:spPr bwMode="auto">
            <a:xfrm>
              <a:off x="106543745" y="101182072"/>
              <a:ext cx="174736" cy="238276"/>
            </a:xfrm>
            <a:custGeom>
              <a:avLst/>
              <a:gdLst>
                <a:gd name="T0" fmla="*/ 41 w 55"/>
                <a:gd name="T1" fmla="*/ 0 h 75"/>
                <a:gd name="T2" fmla="*/ 55 w 55"/>
                <a:gd name="T3" fmla="*/ 56 h 75"/>
                <a:gd name="T4" fmla="*/ 55 w 55"/>
                <a:gd name="T5" fmla="*/ 3 h 75"/>
                <a:gd name="T6" fmla="*/ 41 w 55"/>
                <a:gd name="T7" fmla="*/ 0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5" h="75">
                  <a:moveTo>
                    <a:pt x="41" y="0"/>
                  </a:moveTo>
                  <a:cubicBezTo>
                    <a:pt x="0" y="5"/>
                    <a:pt x="13" y="75"/>
                    <a:pt x="55" y="56"/>
                  </a:cubicBezTo>
                  <a:cubicBezTo>
                    <a:pt x="55" y="3"/>
                    <a:pt x="55" y="3"/>
                    <a:pt x="55" y="3"/>
                  </a:cubicBezTo>
                  <a:cubicBezTo>
                    <a:pt x="51" y="1"/>
                    <a:pt x="46" y="0"/>
                    <a:pt x="41" y="0"/>
                  </a:cubicBezTo>
                  <a:close/>
                </a:path>
              </a:pathLst>
            </a:custGeom>
            <a:solidFill>
              <a:srgbClr val="F4A22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21212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C8681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Freeform 12"/>
            <p:cNvSpPr>
              <a:spLocks/>
            </p:cNvSpPr>
            <p:nvPr/>
          </p:nvSpPr>
          <p:spPr bwMode="auto">
            <a:xfrm>
              <a:off x="106680357" y="100873902"/>
              <a:ext cx="38124" cy="136612"/>
            </a:xfrm>
            <a:custGeom>
              <a:avLst/>
              <a:gdLst>
                <a:gd name="T0" fmla="*/ 12 w 12"/>
                <a:gd name="T1" fmla="*/ 43 h 43"/>
                <a:gd name="T2" fmla="*/ 12 w 12"/>
                <a:gd name="T3" fmla="*/ 0 h 43"/>
                <a:gd name="T4" fmla="*/ 12 w 12"/>
                <a:gd name="T5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" h="43">
                  <a:moveTo>
                    <a:pt x="12" y="43"/>
                  </a:moveTo>
                  <a:cubicBezTo>
                    <a:pt x="12" y="0"/>
                    <a:pt x="12" y="0"/>
                    <a:pt x="12" y="0"/>
                  </a:cubicBezTo>
                  <a:cubicBezTo>
                    <a:pt x="0" y="11"/>
                    <a:pt x="1" y="33"/>
                    <a:pt x="12" y="43"/>
                  </a:cubicBezTo>
                  <a:close/>
                </a:path>
              </a:pathLst>
            </a:custGeom>
            <a:solidFill>
              <a:srgbClr val="F4A22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21212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C8681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Freeform 13"/>
            <p:cNvSpPr>
              <a:spLocks/>
            </p:cNvSpPr>
            <p:nvPr/>
          </p:nvSpPr>
          <p:spPr bwMode="auto">
            <a:xfrm>
              <a:off x="106578693" y="103768157"/>
              <a:ext cx="139788" cy="184267"/>
            </a:xfrm>
            <a:custGeom>
              <a:avLst/>
              <a:gdLst>
                <a:gd name="T0" fmla="*/ 28 w 44"/>
                <a:gd name="T1" fmla="*/ 1 h 58"/>
                <a:gd name="T2" fmla="*/ 39 w 44"/>
                <a:gd name="T3" fmla="*/ 46 h 58"/>
                <a:gd name="T4" fmla="*/ 44 w 44"/>
                <a:gd name="T5" fmla="*/ 43 h 58"/>
                <a:gd name="T6" fmla="*/ 44 w 44"/>
                <a:gd name="T7" fmla="*/ 5 h 58"/>
                <a:gd name="T8" fmla="*/ 28 w 44"/>
                <a:gd name="T9" fmla="*/ 1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" h="58">
                  <a:moveTo>
                    <a:pt x="28" y="1"/>
                  </a:moveTo>
                  <a:cubicBezTo>
                    <a:pt x="0" y="5"/>
                    <a:pt x="3" y="58"/>
                    <a:pt x="39" y="46"/>
                  </a:cubicBezTo>
                  <a:cubicBezTo>
                    <a:pt x="41" y="45"/>
                    <a:pt x="42" y="44"/>
                    <a:pt x="44" y="43"/>
                  </a:cubicBezTo>
                  <a:cubicBezTo>
                    <a:pt x="44" y="5"/>
                    <a:pt x="44" y="5"/>
                    <a:pt x="44" y="5"/>
                  </a:cubicBezTo>
                  <a:cubicBezTo>
                    <a:pt x="39" y="2"/>
                    <a:pt x="34" y="0"/>
                    <a:pt x="28" y="1"/>
                  </a:cubicBezTo>
                  <a:close/>
                </a:path>
              </a:pathLst>
            </a:custGeom>
            <a:solidFill>
              <a:srgbClr val="F4A22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21212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C8681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4"/>
            <p:cNvSpPr>
              <a:spLocks/>
            </p:cNvSpPr>
            <p:nvPr/>
          </p:nvSpPr>
          <p:spPr bwMode="auto">
            <a:xfrm>
              <a:off x="106619994" y="104336842"/>
              <a:ext cx="98487" cy="133434"/>
            </a:xfrm>
            <a:custGeom>
              <a:avLst/>
              <a:gdLst>
                <a:gd name="T0" fmla="*/ 9 w 31"/>
                <a:gd name="T1" fmla="*/ 32 h 42"/>
                <a:gd name="T2" fmla="*/ 31 w 31"/>
                <a:gd name="T3" fmla="*/ 39 h 42"/>
                <a:gd name="T4" fmla="*/ 31 w 31"/>
                <a:gd name="T5" fmla="*/ 2 h 42"/>
                <a:gd name="T6" fmla="*/ 9 w 31"/>
                <a:gd name="T7" fmla="*/ 3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42">
                  <a:moveTo>
                    <a:pt x="9" y="32"/>
                  </a:moveTo>
                  <a:cubicBezTo>
                    <a:pt x="13" y="40"/>
                    <a:pt x="22" y="42"/>
                    <a:pt x="31" y="39"/>
                  </a:cubicBezTo>
                  <a:cubicBezTo>
                    <a:pt x="31" y="2"/>
                    <a:pt x="31" y="2"/>
                    <a:pt x="31" y="2"/>
                  </a:cubicBezTo>
                  <a:cubicBezTo>
                    <a:pt x="17" y="0"/>
                    <a:pt x="0" y="14"/>
                    <a:pt x="9" y="32"/>
                  </a:cubicBezTo>
                  <a:close/>
                </a:path>
              </a:pathLst>
            </a:custGeom>
            <a:solidFill>
              <a:srgbClr val="F4A22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21212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C8681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5"/>
            <p:cNvSpPr>
              <a:spLocks/>
            </p:cNvSpPr>
            <p:nvPr/>
          </p:nvSpPr>
          <p:spPr bwMode="auto">
            <a:xfrm>
              <a:off x="106689888" y="103456810"/>
              <a:ext cx="28593" cy="111196"/>
            </a:xfrm>
            <a:custGeom>
              <a:avLst/>
              <a:gdLst>
                <a:gd name="T0" fmla="*/ 9 w 9"/>
                <a:gd name="T1" fmla="*/ 35 h 35"/>
                <a:gd name="T2" fmla="*/ 9 w 9"/>
                <a:gd name="T3" fmla="*/ 35 h 35"/>
                <a:gd name="T4" fmla="*/ 9 w 9"/>
                <a:gd name="T5" fmla="*/ 0 h 35"/>
                <a:gd name="T6" fmla="*/ 9 w 9"/>
                <a:gd name="T7" fmla="*/ 35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35">
                  <a:moveTo>
                    <a:pt x="9" y="35"/>
                  </a:moveTo>
                  <a:cubicBezTo>
                    <a:pt x="9" y="35"/>
                    <a:pt x="9" y="35"/>
                    <a:pt x="9" y="35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2" y="8"/>
                    <a:pt x="0" y="20"/>
                    <a:pt x="9" y="35"/>
                  </a:cubicBezTo>
                  <a:close/>
                </a:path>
              </a:pathLst>
            </a:custGeom>
            <a:solidFill>
              <a:srgbClr val="F4A22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21212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C8681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16"/>
            <p:cNvSpPr>
              <a:spLocks/>
            </p:cNvSpPr>
            <p:nvPr/>
          </p:nvSpPr>
          <p:spPr bwMode="auto">
            <a:xfrm>
              <a:off x="106524683" y="103180411"/>
              <a:ext cx="193798" cy="200151"/>
            </a:xfrm>
            <a:custGeom>
              <a:avLst/>
              <a:gdLst>
                <a:gd name="T0" fmla="*/ 18 w 61"/>
                <a:gd name="T1" fmla="*/ 48 h 63"/>
                <a:gd name="T2" fmla="*/ 50 w 61"/>
                <a:gd name="T3" fmla="*/ 58 h 63"/>
                <a:gd name="T4" fmla="*/ 61 w 61"/>
                <a:gd name="T5" fmla="*/ 53 h 63"/>
                <a:gd name="T6" fmla="*/ 61 w 61"/>
                <a:gd name="T7" fmla="*/ 16 h 63"/>
                <a:gd name="T8" fmla="*/ 18 w 61"/>
                <a:gd name="T9" fmla="*/ 48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63">
                  <a:moveTo>
                    <a:pt x="18" y="48"/>
                  </a:moveTo>
                  <a:cubicBezTo>
                    <a:pt x="24" y="61"/>
                    <a:pt x="38" y="63"/>
                    <a:pt x="50" y="58"/>
                  </a:cubicBezTo>
                  <a:cubicBezTo>
                    <a:pt x="55" y="57"/>
                    <a:pt x="58" y="55"/>
                    <a:pt x="61" y="53"/>
                  </a:cubicBezTo>
                  <a:cubicBezTo>
                    <a:pt x="61" y="16"/>
                    <a:pt x="61" y="16"/>
                    <a:pt x="61" y="16"/>
                  </a:cubicBezTo>
                  <a:cubicBezTo>
                    <a:pt x="42" y="0"/>
                    <a:pt x="0" y="10"/>
                    <a:pt x="18" y="48"/>
                  </a:cubicBezTo>
                  <a:close/>
                </a:path>
              </a:pathLst>
            </a:custGeom>
            <a:solidFill>
              <a:srgbClr val="F4A22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21212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C8681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17"/>
            <p:cNvSpPr>
              <a:spLocks/>
            </p:cNvSpPr>
            <p:nvPr/>
          </p:nvSpPr>
          <p:spPr bwMode="auto">
            <a:xfrm>
              <a:off x="106654941" y="102869064"/>
              <a:ext cx="63540" cy="168381"/>
            </a:xfrm>
            <a:custGeom>
              <a:avLst/>
              <a:gdLst>
                <a:gd name="T0" fmla="*/ 4 w 20"/>
                <a:gd name="T1" fmla="*/ 33 h 53"/>
                <a:gd name="T2" fmla="*/ 20 w 20"/>
                <a:gd name="T3" fmla="*/ 53 h 53"/>
                <a:gd name="T4" fmla="*/ 20 w 20"/>
                <a:gd name="T5" fmla="*/ 0 h 53"/>
                <a:gd name="T6" fmla="*/ 4 w 20"/>
                <a:gd name="T7" fmla="*/ 33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53">
                  <a:moveTo>
                    <a:pt x="4" y="33"/>
                  </a:moveTo>
                  <a:cubicBezTo>
                    <a:pt x="6" y="42"/>
                    <a:pt x="11" y="50"/>
                    <a:pt x="20" y="53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8" y="5"/>
                    <a:pt x="0" y="17"/>
                    <a:pt x="4" y="33"/>
                  </a:cubicBezTo>
                  <a:close/>
                </a:path>
              </a:pathLst>
            </a:custGeom>
            <a:solidFill>
              <a:srgbClr val="F4A22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21212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C8681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" name="Freeform 18"/>
            <p:cNvSpPr>
              <a:spLocks/>
            </p:cNvSpPr>
            <p:nvPr/>
          </p:nvSpPr>
          <p:spPr bwMode="auto">
            <a:xfrm>
              <a:off x="106286408" y="104212938"/>
              <a:ext cx="155673" cy="171559"/>
            </a:xfrm>
            <a:custGeom>
              <a:avLst/>
              <a:gdLst>
                <a:gd name="T0" fmla="*/ 31 w 49"/>
                <a:gd name="T1" fmla="*/ 50 h 54"/>
                <a:gd name="T2" fmla="*/ 47 w 49"/>
                <a:gd name="T3" fmla="*/ 24 h 54"/>
                <a:gd name="T4" fmla="*/ 3 w 49"/>
                <a:gd name="T5" fmla="*/ 33 h 54"/>
                <a:gd name="T6" fmla="*/ 31 w 49"/>
                <a:gd name="T7" fmla="*/ 50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9" h="54">
                  <a:moveTo>
                    <a:pt x="31" y="50"/>
                  </a:moveTo>
                  <a:cubicBezTo>
                    <a:pt x="47" y="44"/>
                    <a:pt x="49" y="34"/>
                    <a:pt x="47" y="24"/>
                  </a:cubicBezTo>
                  <a:cubicBezTo>
                    <a:pt x="40" y="0"/>
                    <a:pt x="0" y="7"/>
                    <a:pt x="3" y="33"/>
                  </a:cubicBezTo>
                  <a:cubicBezTo>
                    <a:pt x="5" y="51"/>
                    <a:pt x="19" y="54"/>
                    <a:pt x="31" y="50"/>
                  </a:cubicBezTo>
                  <a:close/>
                </a:path>
              </a:pathLst>
            </a:custGeom>
            <a:solidFill>
              <a:srgbClr val="F4A22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21212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C8681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" name="Freeform 19"/>
            <p:cNvSpPr>
              <a:spLocks/>
            </p:cNvSpPr>
            <p:nvPr/>
          </p:nvSpPr>
          <p:spPr bwMode="auto">
            <a:xfrm>
              <a:off x="106477028" y="103517173"/>
              <a:ext cx="171559" cy="200152"/>
            </a:xfrm>
            <a:custGeom>
              <a:avLst/>
              <a:gdLst>
                <a:gd name="T0" fmla="*/ 0 w 54"/>
                <a:gd name="T1" fmla="*/ 33 h 63"/>
                <a:gd name="T2" fmla="*/ 35 w 54"/>
                <a:gd name="T3" fmla="*/ 58 h 63"/>
                <a:gd name="T4" fmla="*/ 53 w 54"/>
                <a:gd name="T5" fmla="*/ 34 h 63"/>
                <a:gd name="T6" fmla="*/ 0 w 54"/>
                <a:gd name="T7" fmla="*/ 33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4" h="63">
                  <a:moveTo>
                    <a:pt x="0" y="33"/>
                  </a:moveTo>
                  <a:cubicBezTo>
                    <a:pt x="0" y="56"/>
                    <a:pt x="20" y="63"/>
                    <a:pt x="35" y="58"/>
                  </a:cubicBezTo>
                  <a:cubicBezTo>
                    <a:pt x="51" y="53"/>
                    <a:pt x="54" y="42"/>
                    <a:pt x="53" y="34"/>
                  </a:cubicBezTo>
                  <a:cubicBezTo>
                    <a:pt x="50" y="0"/>
                    <a:pt x="0" y="5"/>
                    <a:pt x="0" y="33"/>
                  </a:cubicBezTo>
                  <a:close/>
                </a:path>
              </a:pathLst>
            </a:custGeom>
            <a:solidFill>
              <a:srgbClr val="F4A22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21212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C8681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" name="Freeform 20"/>
            <p:cNvSpPr>
              <a:spLocks/>
            </p:cNvSpPr>
            <p:nvPr/>
          </p:nvSpPr>
          <p:spPr bwMode="auto">
            <a:xfrm>
              <a:off x="106467497" y="102030333"/>
              <a:ext cx="260515" cy="250984"/>
            </a:xfrm>
            <a:custGeom>
              <a:avLst/>
              <a:gdLst>
                <a:gd name="T0" fmla="*/ 16 w 82"/>
                <a:gd name="T1" fmla="*/ 60 h 79"/>
                <a:gd name="T2" fmla="*/ 47 w 82"/>
                <a:gd name="T3" fmla="*/ 76 h 79"/>
                <a:gd name="T4" fmla="*/ 70 w 82"/>
                <a:gd name="T5" fmla="*/ 30 h 79"/>
                <a:gd name="T6" fmla="*/ 16 w 82"/>
                <a:gd name="T7" fmla="*/ 60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2" h="79">
                  <a:moveTo>
                    <a:pt x="16" y="60"/>
                  </a:moveTo>
                  <a:cubicBezTo>
                    <a:pt x="20" y="71"/>
                    <a:pt x="31" y="79"/>
                    <a:pt x="47" y="76"/>
                  </a:cubicBezTo>
                  <a:cubicBezTo>
                    <a:pt x="68" y="71"/>
                    <a:pt x="82" y="54"/>
                    <a:pt x="70" y="30"/>
                  </a:cubicBezTo>
                  <a:cubicBezTo>
                    <a:pt x="56" y="0"/>
                    <a:pt x="0" y="19"/>
                    <a:pt x="16" y="60"/>
                  </a:cubicBezTo>
                  <a:close/>
                </a:path>
              </a:pathLst>
            </a:custGeom>
            <a:solidFill>
              <a:srgbClr val="F4A22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21212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C8681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" name="Freeform 21"/>
            <p:cNvSpPr>
              <a:spLocks/>
            </p:cNvSpPr>
            <p:nvPr/>
          </p:nvSpPr>
          <p:spPr bwMode="auto">
            <a:xfrm>
              <a:off x="106372187" y="104435329"/>
              <a:ext cx="235099" cy="162027"/>
            </a:xfrm>
            <a:custGeom>
              <a:avLst/>
              <a:gdLst>
                <a:gd name="T0" fmla="*/ 52 w 74"/>
                <a:gd name="T1" fmla="*/ 42 h 51"/>
                <a:gd name="T2" fmla="*/ 19 w 74"/>
                <a:gd name="T3" fmla="*/ 39 h 51"/>
                <a:gd name="T4" fmla="*/ 52 w 74"/>
                <a:gd name="T5" fmla="*/ 42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4" h="51">
                  <a:moveTo>
                    <a:pt x="52" y="42"/>
                  </a:moveTo>
                  <a:cubicBezTo>
                    <a:pt x="74" y="0"/>
                    <a:pt x="0" y="1"/>
                    <a:pt x="19" y="39"/>
                  </a:cubicBezTo>
                  <a:cubicBezTo>
                    <a:pt x="24" y="48"/>
                    <a:pt x="41" y="51"/>
                    <a:pt x="52" y="42"/>
                  </a:cubicBezTo>
                  <a:close/>
                </a:path>
              </a:pathLst>
            </a:custGeom>
            <a:solidFill>
              <a:srgbClr val="F4A22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21212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C8681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" name="Freeform 22"/>
            <p:cNvSpPr>
              <a:spLocks/>
            </p:cNvSpPr>
            <p:nvPr/>
          </p:nvSpPr>
          <p:spPr bwMode="auto">
            <a:xfrm>
              <a:off x="106375364" y="102408397"/>
              <a:ext cx="270046" cy="235099"/>
            </a:xfrm>
            <a:custGeom>
              <a:avLst/>
              <a:gdLst>
                <a:gd name="T0" fmla="*/ 48 w 85"/>
                <a:gd name="T1" fmla="*/ 2 h 74"/>
                <a:gd name="T2" fmla="*/ 50 w 85"/>
                <a:gd name="T3" fmla="*/ 62 h 74"/>
                <a:gd name="T4" fmla="*/ 48 w 85"/>
                <a:gd name="T5" fmla="*/ 2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5" h="74">
                  <a:moveTo>
                    <a:pt x="48" y="2"/>
                  </a:moveTo>
                  <a:cubicBezTo>
                    <a:pt x="0" y="0"/>
                    <a:pt x="7" y="74"/>
                    <a:pt x="50" y="62"/>
                  </a:cubicBezTo>
                  <a:cubicBezTo>
                    <a:pt x="85" y="52"/>
                    <a:pt x="74" y="4"/>
                    <a:pt x="48" y="2"/>
                  </a:cubicBezTo>
                  <a:close/>
                </a:path>
              </a:pathLst>
            </a:custGeom>
            <a:solidFill>
              <a:srgbClr val="F4A22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21212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C8681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23"/>
            <p:cNvSpPr>
              <a:spLocks/>
            </p:cNvSpPr>
            <p:nvPr/>
          </p:nvSpPr>
          <p:spPr bwMode="auto">
            <a:xfrm>
              <a:off x="106423019" y="102948489"/>
              <a:ext cx="206506" cy="216036"/>
            </a:xfrm>
            <a:custGeom>
              <a:avLst/>
              <a:gdLst>
                <a:gd name="T0" fmla="*/ 6 w 65"/>
                <a:gd name="T1" fmla="*/ 43 h 68"/>
                <a:gd name="T2" fmla="*/ 30 w 65"/>
                <a:gd name="T3" fmla="*/ 68 h 68"/>
                <a:gd name="T4" fmla="*/ 63 w 65"/>
                <a:gd name="T5" fmla="*/ 37 h 68"/>
                <a:gd name="T6" fmla="*/ 6 w 65"/>
                <a:gd name="T7" fmla="*/ 43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5" h="68">
                  <a:moveTo>
                    <a:pt x="6" y="43"/>
                  </a:moveTo>
                  <a:cubicBezTo>
                    <a:pt x="9" y="58"/>
                    <a:pt x="19" y="62"/>
                    <a:pt x="30" y="68"/>
                  </a:cubicBezTo>
                  <a:cubicBezTo>
                    <a:pt x="57" y="65"/>
                    <a:pt x="65" y="52"/>
                    <a:pt x="63" y="37"/>
                  </a:cubicBezTo>
                  <a:cubicBezTo>
                    <a:pt x="60" y="0"/>
                    <a:pt x="0" y="5"/>
                    <a:pt x="6" y="43"/>
                  </a:cubicBezTo>
                  <a:close/>
                </a:path>
              </a:pathLst>
            </a:custGeom>
            <a:solidFill>
              <a:srgbClr val="F4A22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21212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C8681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4"/>
            <p:cNvSpPr>
              <a:spLocks/>
            </p:cNvSpPr>
            <p:nvPr/>
          </p:nvSpPr>
          <p:spPr bwMode="auto">
            <a:xfrm>
              <a:off x="106372187" y="101827005"/>
              <a:ext cx="279577" cy="235098"/>
            </a:xfrm>
            <a:custGeom>
              <a:avLst/>
              <a:gdLst>
                <a:gd name="T0" fmla="*/ 24 w 88"/>
                <a:gd name="T1" fmla="*/ 11 h 74"/>
                <a:gd name="T2" fmla="*/ 8 w 88"/>
                <a:gd name="T3" fmla="*/ 57 h 74"/>
                <a:gd name="T4" fmla="*/ 45 w 88"/>
                <a:gd name="T5" fmla="*/ 69 h 74"/>
                <a:gd name="T6" fmla="*/ 24 w 88"/>
                <a:gd name="T7" fmla="*/ 11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8" h="74">
                  <a:moveTo>
                    <a:pt x="24" y="11"/>
                  </a:moveTo>
                  <a:cubicBezTo>
                    <a:pt x="7" y="16"/>
                    <a:pt x="0" y="41"/>
                    <a:pt x="8" y="57"/>
                  </a:cubicBezTo>
                  <a:cubicBezTo>
                    <a:pt x="15" y="70"/>
                    <a:pt x="29" y="74"/>
                    <a:pt x="45" y="69"/>
                  </a:cubicBezTo>
                  <a:cubicBezTo>
                    <a:pt x="88" y="55"/>
                    <a:pt x="58" y="0"/>
                    <a:pt x="24" y="11"/>
                  </a:cubicBezTo>
                  <a:close/>
                </a:path>
              </a:pathLst>
            </a:custGeom>
            <a:solidFill>
              <a:srgbClr val="F4A22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21212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C8681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5"/>
            <p:cNvSpPr>
              <a:spLocks/>
            </p:cNvSpPr>
            <p:nvPr/>
          </p:nvSpPr>
          <p:spPr bwMode="auto">
            <a:xfrm>
              <a:off x="106289585" y="100190845"/>
              <a:ext cx="247806" cy="209683"/>
            </a:xfrm>
            <a:custGeom>
              <a:avLst/>
              <a:gdLst>
                <a:gd name="T0" fmla="*/ 34 w 78"/>
                <a:gd name="T1" fmla="*/ 5 h 66"/>
                <a:gd name="T2" fmla="*/ 47 w 78"/>
                <a:gd name="T3" fmla="*/ 54 h 66"/>
                <a:gd name="T4" fmla="*/ 34 w 78"/>
                <a:gd name="T5" fmla="*/ 5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8" h="66">
                  <a:moveTo>
                    <a:pt x="34" y="5"/>
                  </a:moveTo>
                  <a:cubicBezTo>
                    <a:pt x="0" y="12"/>
                    <a:pt x="12" y="66"/>
                    <a:pt x="47" y="54"/>
                  </a:cubicBezTo>
                  <a:cubicBezTo>
                    <a:pt x="78" y="42"/>
                    <a:pt x="64" y="0"/>
                    <a:pt x="34" y="5"/>
                  </a:cubicBezTo>
                  <a:close/>
                </a:path>
              </a:pathLst>
            </a:custGeom>
            <a:solidFill>
              <a:srgbClr val="F4A22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21212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C8681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" name="Freeform 26"/>
            <p:cNvSpPr>
              <a:spLocks/>
            </p:cNvSpPr>
            <p:nvPr/>
          </p:nvSpPr>
          <p:spPr bwMode="auto">
            <a:xfrm>
              <a:off x="106318178" y="101283736"/>
              <a:ext cx="289108" cy="273223"/>
            </a:xfrm>
            <a:custGeom>
              <a:avLst/>
              <a:gdLst>
                <a:gd name="T0" fmla="*/ 36 w 91"/>
                <a:gd name="T1" fmla="*/ 8 h 86"/>
                <a:gd name="T2" fmla="*/ 59 w 91"/>
                <a:gd name="T3" fmla="*/ 64 h 86"/>
                <a:gd name="T4" fmla="*/ 36 w 91"/>
                <a:gd name="T5" fmla="*/ 8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1" h="86">
                  <a:moveTo>
                    <a:pt x="36" y="8"/>
                  </a:moveTo>
                  <a:cubicBezTo>
                    <a:pt x="0" y="16"/>
                    <a:pt x="14" y="86"/>
                    <a:pt x="59" y="64"/>
                  </a:cubicBezTo>
                  <a:cubicBezTo>
                    <a:pt x="91" y="47"/>
                    <a:pt x="68" y="0"/>
                    <a:pt x="36" y="8"/>
                  </a:cubicBezTo>
                  <a:close/>
                </a:path>
              </a:pathLst>
            </a:custGeom>
            <a:solidFill>
              <a:srgbClr val="F4A22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21212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C8681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" name="Freeform 27"/>
            <p:cNvSpPr>
              <a:spLocks/>
            </p:cNvSpPr>
            <p:nvPr/>
          </p:nvSpPr>
          <p:spPr bwMode="auto">
            <a:xfrm>
              <a:off x="106286408" y="100689636"/>
              <a:ext cx="257337" cy="250983"/>
            </a:xfrm>
            <a:custGeom>
              <a:avLst/>
              <a:gdLst>
                <a:gd name="T0" fmla="*/ 64 w 81"/>
                <a:gd name="T1" fmla="*/ 25 h 79"/>
                <a:gd name="T2" fmla="*/ 34 w 81"/>
                <a:gd name="T3" fmla="*/ 76 h 79"/>
                <a:gd name="T4" fmla="*/ 62 w 81"/>
                <a:gd name="T5" fmla="*/ 73 h 79"/>
                <a:gd name="T6" fmla="*/ 64 w 81"/>
                <a:gd name="T7" fmla="*/ 25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1" h="79">
                  <a:moveTo>
                    <a:pt x="64" y="25"/>
                  </a:moveTo>
                  <a:cubicBezTo>
                    <a:pt x="27" y="0"/>
                    <a:pt x="0" y="64"/>
                    <a:pt x="34" y="76"/>
                  </a:cubicBezTo>
                  <a:cubicBezTo>
                    <a:pt x="40" y="78"/>
                    <a:pt x="51" y="79"/>
                    <a:pt x="62" y="73"/>
                  </a:cubicBezTo>
                  <a:cubicBezTo>
                    <a:pt x="77" y="64"/>
                    <a:pt x="81" y="37"/>
                    <a:pt x="64" y="25"/>
                  </a:cubicBezTo>
                  <a:close/>
                </a:path>
              </a:pathLst>
            </a:custGeom>
            <a:solidFill>
              <a:srgbClr val="F4A22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21212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C8681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" name="Freeform 28"/>
            <p:cNvSpPr>
              <a:spLocks/>
            </p:cNvSpPr>
            <p:nvPr/>
          </p:nvSpPr>
          <p:spPr bwMode="auto">
            <a:xfrm>
              <a:off x="106337240" y="103215358"/>
              <a:ext cx="244630" cy="327232"/>
            </a:xfrm>
            <a:custGeom>
              <a:avLst/>
              <a:gdLst>
                <a:gd name="T0" fmla="*/ 10 w 77"/>
                <a:gd name="T1" fmla="*/ 41 h 103"/>
                <a:gd name="T2" fmla="*/ 21 w 77"/>
                <a:gd name="T3" fmla="*/ 87 h 103"/>
                <a:gd name="T4" fmla="*/ 10 w 77"/>
                <a:gd name="T5" fmla="*/ 41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7" h="103">
                  <a:moveTo>
                    <a:pt x="10" y="41"/>
                  </a:moveTo>
                  <a:cubicBezTo>
                    <a:pt x="0" y="58"/>
                    <a:pt x="4" y="83"/>
                    <a:pt x="21" y="87"/>
                  </a:cubicBezTo>
                  <a:cubicBezTo>
                    <a:pt x="77" y="103"/>
                    <a:pt x="59" y="0"/>
                    <a:pt x="10" y="41"/>
                  </a:cubicBezTo>
                  <a:close/>
                </a:path>
              </a:pathLst>
            </a:custGeom>
            <a:solidFill>
              <a:srgbClr val="F4A22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21212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C8681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" name="Freeform 29"/>
            <p:cNvSpPr>
              <a:spLocks/>
            </p:cNvSpPr>
            <p:nvPr/>
          </p:nvSpPr>
          <p:spPr bwMode="auto">
            <a:xfrm>
              <a:off x="106210160" y="103650608"/>
              <a:ext cx="263691" cy="231921"/>
            </a:xfrm>
            <a:custGeom>
              <a:avLst/>
              <a:gdLst>
                <a:gd name="T0" fmla="*/ 55 w 83"/>
                <a:gd name="T1" fmla="*/ 53 h 73"/>
                <a:gd name="T2" fmla="*/ 34 w 83"/>
                <a:gd name="T3" fmla="*/ 7 h 73"/>
                <a:gd name="T4" fmla="*/ 55 w 83"/>
                <a:gd name="T5" fmla="*/ 53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3" h="73">
                  <a:moveTo>
                    <a:pt x="55" y="53"/>
                  </a:moveTo>
                  <a:cubicBezTo>
                    <a:pt x="83" y="38"/>
                    <a:pt x="59" y="0"/>
                    <a:pt x="34" y="7"/>
                  </a:cubicBezTo>
                  <a:cubicBezTo>
                    <a:pt x="0" y="15"/>
                    <a:pt x="19" y="73"/>
                    <a:pt x="55" y="53"/>
                  </a:cubicBezTo>
                  <a:close/>
                </a:path>
              </a:pathLst>
            </a:custGeom>
            <a:solidFill>
              <a:srgbClr val="F4A22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21212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C8681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" name="Freeform 30"/>
            <p:cNvSpPr>
              <a:spLocks/>
            </p:cNvSpPr>
            <p:nvPr/>
          </p:nvSpPr>
          <p:spPr bwMode="auto">
            <a:xfrm>
              <a:off x="106349948" y="103863467"/>
              <a:ext cx="235099" cy="216037"/>
            </a:xfrm>
            <a:custGeom>
              <a:avLst/>
              <a:gdLst>
                <a:gd name="T0" fmla="*/ 45 w 74"/>
                <a:gd name="T1" fmla="*/ 53 h 68"/>
                <a:gd name="T2" fmla="*/ 25 w 74"/>
                <a:gd name="T3" fmla="*/ 10 h 68"/>
                <a:gd name="T4" fmla="*/ 45 w 74"/>
                <a:gd name="T5" fmla="*/ 53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4" h="68">
                  <a:moveTo>
                    <a:pt x="45" y="53"/>
                  </a:moveTo>
                  <a:cubicBezTo>
                    <a:pt x="74" y="40"/>
                    <a:pt x="50" y="0"/>
                    <a:pt x="25" y="10"/>
                  </a:cubicBezTo>
                  <a:cubicBezTo>
                    <a:pt x="0" y="20"/>
                    <a:pt x="12" y="68"/>
                    <a:pt x="45" y="53"/>
                  </a:cubicBezTo>
                  <a:close/>
                </a:path>
              </a:pathLst>
            </a:custGeom>
            <a:solidFill>
              <a:srgbClr val="F4A22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21212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C8681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" name="Freeform 31"/>
            <p:cNvSpPr>
              <a:spLocks/>
            </p:cNvSpPr>
            <p:nvPr/>
          </p:nvSpPr>
          <p:spPr bwMode="auto">
            <a:xfrm>
              <a:off x="106276877" y="102732452"/>
              <a:ext cx="298639" cy="260515"/>
            </a:xfrm>
            <a:custGeom>
              <a:avLst/>
              <a:gdLst>
                <a:gd name="T0" fmla="*/ 33 w 94"/>
                <a:gd name="T1" fmla="*/ 11 h 82"/>
                <a:gd name="T2" fmla="*/ 56 w 94"/>
                <a:gd name="T3" fmla="*/ 65 h 82"/>
                <a:gd name="T4" fmla="*/ 33 w 94"/>
                <a:gd name="T5" fmla="*/ 11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4" h="82">
                  <a:moveTo>
                    <a:pt x="33" y="11"/>
                  </a:moveTo>
                  <a:cubicBezTo>
                    <a:pt x="0" y="22"/>
                    <a:pt x="17" y="82"/>
                    <a:pt x="56" y="65"/>
                  </a:cubicBezTo>
                  <a:cubicBezTo>
                    <a:pt x="94" y="49"/>
                    <a:pt x="65" y="0"/>
                    <a:pt x="33" y="11"/>
                  </a:cubicBezTo>
                  <a:close/>
                </a:path>
              </a:pathLst>
            </a:custGeom>
            <a:solidFill>
              <a:srgbClr val="F4A22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21212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C8681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" name="Freeform 32"/>
            <p:cNvSpPr>
              <a:spLocks/>
            </p:cNvSpPr>
            <p:nvPr/>
          </p:nvSpPr>
          <p:spPr bwMode="auto">
            <a:xfrm>
              <a:off x="106238753" y="102182830"/>
              <a:ext cx="311346" cy="247806"/>
            </a:xfrm>
            <a:custGeom>
              <a:avLst/>
              <a:gdLst>
                <a:gd name="T0" fmla="*/ 41 w 98"/>
                <a:gd name="T1" fmla="*/ 6 h 78"/>
                <a:gd name="T2" fmla="*/ 55 w 98"/>
                <a:gd name="T3" fmla="*/ 65 h 78"/>
                <a:gd name="T4" fmla="*/ 41 w 98"/>
                <a:gd name="T5" fmla="*/ 6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8" h="78">
                  <a:moveTo>
                    <a:pt x="41" y="6"/>
                  </a:moveTo>
                  <a:cubicBezTo>
                    <a:pt x="0" y="13"/>
                    <a:pt x="13" y="78"/>
                    <a:pt x="55" y="65"/>
                  </a:cubicBezTo>
                  <a:cubicBezTo>
                    <a:pt x="98" y="52"/>
                    <a:pt x="73" y="0"/>
                    <a:pt x="41" y="6"/>
                  </a:cubicBezTo>
                  <a:close/>
                </a:path>
              </a:pathLst>
            </a:custGeom>
            <a:solidFill>
              <a:srgbClr val="F4A22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21212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C8681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" name="Freeform 33"/>
            <p:cNvSpPr>
              <a:spLocks/>
            </p:cNvSpPr>
            <p:nvPr/>
          </p:nvSpPr>
          <p:spPr bwMode="auto">
            <a:xfrm>
              <a:off x="106534214" y="104676782"/>
              <a:ext cx="158851" cy="146142"/>
            </a:xfrm>
            <a:custGeom>
              <a:avLst/>
              <a:gdLst>
                <a:gd name="T0" fmla="*/ 18 w 50"/>
                <a:gd name="T1" fmla="*/ 4 h 46"/>
                <a:gd name="T2" fmla="*/ 29 w 50"/>
                <a:gd name="T3" fmla="*/ 34 h 46"/>
                <a:gd name="T4" fmla="*/ 18 w 50"/>
                <a:gd name="T5" fmla="*/ 4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0" h="46">
                  <a:moveTo>
                    <a:pt x="18" y="4"/>
                  </a:moveTo>
                  <a:cubicBezTo>
                    <a:pt x="0" y="9"/>
                    <a:pt x="4" y="46"/>
                    <a:pt x="29" y="34"/>
                  </a:cubicBezTo>
                  <a:cubicBezTo>
                    <a:pt x="50" y="23"/>
                    <a:pt x="32" y="0"/>
                    <a:pt x="18" y="4"/>
                  </a:cubicBezTo>
                  <a:close/>
                </a:path>
              </a:pathLst>
            </a:custGeom>
            <a:solidFill>
              <a:srgbClr val="F4A22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21212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C8681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" name="Freeform 34"/>
            <p:cNvSpPr>
              <a:spLocks/>
            </p:cNvSpPr>
            <p:nvPr/>
          </p:nvSpPr>
          <p:spPr bwMode="auto">
            <a:xfrm>
              <a:off x="106604109" y="105274059"/>
              <a:ext cx="69894" cy="60363"/>
            </a:xfrm>
            <a:custGeom>
              <a:avLst/>
              <a:gdLst>
                <a:gd name="T0" fmla="*/ 11 w 22"/>
                <a:gd name="T1" fmla="*/ 0 h 19"/>
                <a:gd name="T2" fmla="*/ 2 w 22"/>
                <a:gd name="T3" fmla="*/ 11 h 19"/>
                <a:gd name="T4" fmla="*/ 16 w 22"/>
                <a:gd name="T5" fmla="*/ 2 h 19"/>
                <a:gd name="T6" fmla="*/ 11 w 22"/>
                <a:gd name="T7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" h="19">
                  <a:moveTo>
                    <a:pt x="11" y="0"/>
                  </a:moveTo>
                  <a:cubicBezTo>
                    <a:pt x="4" y="0"/>
                    <a:pt x="0" y="4"/>
                    <a:pt x="2" y="11"/>
                  </a:cubicBezTo>
                  <a:cubicBezTo>
                    <a:pt x="6" y="19"/>
                    <a:pt x="22" y="14"/>
                    <a:pt x="16" y="2"/>
                  </a:cubicBezTo>
                  <a:cubicBezTo>
                    <a:pt x="14" y="2"/>
                    <a:pt x="13" y="1"/>
                    <a:pt x="11" y="0"/>
                  </a:cubicBezTo>
                  <a:close/>
                </a:path>
              </a:pathLst>
            </a:custGeom>
            <a:solidFill>
              <a:srgbClr val="F4A22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21212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C8681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" name="Freeform 35"/>
            <p:cNvSpPr>
              <a:spLocks/>
            </p:cNvSpPr>
            <p:nvPr/>
          </p:nvSpPr>
          <p:spPr bwMode="auto">
            <a:xfrm>
              <a:off x="106677180" y="104921411"/>
              <a:ext cx="41301" cy="79425"/>
            </a:xfrm>
            <a:custGeom>
              <a:avLst/>
              <a:gdLst>
                <a:gd name="T0" fmla="*/ 4 w 13"/>
                <a:gd name="T1" fmla="*/ 17 h 25"/>
                <a:gd name="T2" fmla="*/ 13 w 13"/>
                <a:gd name="T3" fmla="*/ 25 h 25"/>
                <a:gd name="T4" fmla="*/ 13 w 13"/>
                <a:gd name="T5" fmla="*/ 0 h 25"/>
                <a:gd name="T6" fmla="*/ 4 w 13"/>
                <a:gd name="T7" fmla="*/ 17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25">
                  <a:moveTo>
                    <a:pt x="4" y="17"/>
                  </a:moveTo>
                  <a:cubicBezTo>
                    <a:pt x="6" y="22"/>
                    <a:pt x="9" y="25"/>
                    <a:pt x="13" y="25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6" y="0"/>
                    <a:pt x="0" y="5"/>
                    <a:pt x="4" y="17"/>
                  </a:cubicBezTo>
                  <a:close/>
                </a:path>
              </a:pathLst>
            </a:custGeom>
            <a:solidFill>
              <a:srgbClr val="F4A22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21212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C8681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" name="Freeform 36"/>
            <p:cNvSpPr>
              <a:spLocks/>
            </p:cNvSpPr>
            <p:nvPr/>
          </p:nvSpPr>
          <p:spPr bwMode="auto">
            <a:xfrm>
              <a:off x="106435727" y="105013544"/>
              <a:ext cx="127080" cy="127081"/>
            </a:xfrm>
            <a:custGeom>
              <a:avLst/>
              <a:gdLst>
                <a:gd name="T0" fmla="*/ 15 w 40"/>
                <a:gd name="T1" fmla="*/ 33 h 40"/>
                <a:gd name="T2" fmla="*/ 37 w 40"/>
                <a:gd name="T3" fmla="*/ 17 h 40"/>
                <a:gd name="T4" fmla="*/ 15 w 40"/>
                <a:gd name="T5" fmla="*/ 33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40">
                  <a:moveTo>
                    <a:pt x="15" y="33"/>
                  </a:moveTo>
                  <a:cubicBezTo>
                    <a:pt x="29" y="40"/>
                    <a:pt x="40" y="27"/>
                    <a:pt x="37" y="17"/>
                  </a:cubicBezTo>
                  <a:cubicBezTo>
                    <a:pt x="31" y="0"/>
                    <a:pt x="0" y="11"/>
                    <a:pt x="15" y="33"/>
                  </a:cubicBezTo>
                  <a:close/>
                </a:path>
              </a:pathLst>
            </a:custGeom>
            <a:solidFill>
              <a:srgbClr val="F4A22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21212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C8681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" name="Freeform 37"/>
            <p:cNvSpPr>
              <a:spLocks/>
            </p:cNvSpPr>
            <p:nvPr/>
          </p:nvSpPr>
          <p:spPr bwMode="auto">
            <a:xfrm>
              <a:off x="106254638" y="105162864"/>
              <a:ext cx="101664" cy="92133"/>
            </a:xfrm>
            <a:custGeom>
              <a:avLst/>
              <a:gdLst>
                <a:gd name="T0" fmla="*/ 3 w 32"/>
                <a:gd name="T1" fmla="*/ 5 h 29"/>
                <a:gd name="T2" fmla="*/ 6 w 32"/>
                <a:gd name="T3" fmla="*/ 23 h 29"/>
                <a:gd name="T4" fmla="*/ 21 w 32"/>
                <a:gd name="T5" fmla="*/ 2 h 29"/>
                <a:gd name="T6" fmla="*/ 3 w 32"/>
                <a:gd name="T7" fmla="*/ 5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2" h="29">
                  <a:moveTo>
                    <a:pt x="3" y="5"/>
                  </a:moveTo>
                  <a:cubicBezTo>
                    <a:pt x="0" y="9"/>
                    <a:pt x="3" y="21"/>
                    <a:pt x="6" y="23"/>
                  </a:cubicBezTo>
                  <a:cubicBezTo>
                    <a:pt x="21" y="29"/>
                    <a:pt x="32" y="13"/>
                    <a:pt x="21" y="2"/>
                  </a:cubicBezTo>
                  <a:cubicBezTo>
                    <a:pt x="17" y="0"/>
                    <a:pt x="5" y="2"/>
                    <a:pt x="3" y="5"/>
                  </a:cubicBezTo>
                  <a:close/>
                </a:path>
              </a:pathLst>
            </a:custGeom>
            <a:solidFill>
              <a:srgbClr val="F4A22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21212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C8681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" name="Freeform 38"/>
            <p:cNvSpPr>
              <a:spLocks/>
            </p:cNvSpPr>
            <p:nvPr/>
          </p:nvSpPr>
          <p:spPr bwMode="auto">
            <a:xfrm>
              <a:off x="106321355" y="104800685"/>
              <a:ext cx="152496" cy="133434"/>
            </a:xfrm>
            <a:custGeom>
              <a:avLst/>
              <a:gdLst>
                <a:gd name="T0" fmla="*/ 19 w 48"/>
                <a:gd name="T1" fmla="*/ 3 h 42"/>
                <a:gd name="T2" fmla="*/ 27 w 48"/>
                <a:gd name="T3" fmla="*/ 33 h 42"/>
                <a:gd name="T4" fmla="*/ 19 w 48"/>
                <a:gd name="T5" fmla="*/ 3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8" h="42">
                  <a:moveTo>
                    <a:pt x="19" y="3"/>
                  </a:moveTo>
                  <a:cubicBezTo>
                    <a:pt x="0" y="6"/>
                    <a:pt x="4" y="42"/>
                    <a:pt x="27" y="33"/>
                  </a:cubicBezTo>
                  <a:cubicBezTo>
                    <a:pt x="48" y="25"/>
                    <a:pt x="35" y="0"/>
                    <a:pt x="19" y="3"/>
                  </a:cubicBezTo>
                  <a:close/>
                </a:path>
              </a:pathLst>
            </a:custGeom>
            <a:solidFill>
              <a:srgbClr val="F4A22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21212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C8681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" name="Freeform 39"/>
            <p:cNvSpPr>
              <a:spLocks/>
            </p:cNvSpPr>
            <p:nvPr/>
          </p:nvSpPr>
          <p:spPr bwMode="auto">
            <a:xfrm>
              <a:off x="106419842" y="100410059"/>
              <a:ext cx="241453" cy="216036"/>
            </a:xfrm>
            <a:custGeom>
              <a:avLst/>
              <a:gdLst>
                <a:gd name="T0" fmla="*/ 41 w 76"/>
                <a:gd name="T1" fmla="*/ 2 h 68"/>
                <a:gd name="T2" fmla="*/ 26 w 76"/>
                <a:gd name="T3" fmla="*/ 56 h 68"/>
                <a:gd name="T4" fmla="*/ 41 w 76"/>
                <a:gd name="T5" fmla="*/ 2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6" h="68">
                  <a:moveTo>
                    <a:pt x="41" y="2"/>
                  </a:moveTo>
                  <a:cubicBezTo>
                    <a:pt x="0" y="0"/>
                    <a:pt x="3" y="48"/>
                    <a:pt x="26" y="56"/>
                  </a:cubicBezTo>
                  <a:cubicBezTo>
                    <a:pt x="61" y="68"/>
                    <a:pt x="76" y="14"/>
                    <a:pt x="41" y="2"/>
                  </a:cubicBezTo>
                  <a:close/>
                </a:path>
              </a:pathLst>
            </a:custGeom>
            <a:solidFill>
              <a:srgbClr val="F4A22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21212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C8681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" name="Freeform 40"/>
            <p:cNvSpPr>
              <a:spLocks/>
            </p:cNvSpPr>
            <p:nvPr/>
          </p:nvSpPr>
          <p:spPr bwMode="auto">
            <a:xfrm>
              <a:off x="106381718" y="99838197"/>
              <a:ext cx="244630" cy="219214"/>
            </a:xfrm>
            <a:custGeom>
              <a:avLst/>
              <a:gdLst>
                <a:gd name="T0" fmla="*/ 52 w 77"/>
                <a:gd name="T1" fmla="*/ 52 h 69"/>
                <a:gd name="T2" fmla="*/ 26 w 77"/>
                <a:gd name="T3" fmla="*/ 14 h 69"/>
                <a:gd name="T4" fmla="*/ 52 w 77"/>
                <a:gd name="T5" fmla="*/ 52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7" h="69">
                  <a:moveTo>
                    <a:pt x="52" y="52"/>
                  </a:moveTo>
                  <a:cubicBezTo>
                    <a:pt x="77" y="37"/>
                    <a:pt x="52" y="0"/>
                    <a:pt x="26" y="14"/>
                  </a:cubicBezTo>
                  <a:cubicBezTo>
                    <a:pt x="0" y="28"/>
                    <a:pt x="25" y="69"/>
                    <a:pt x="52" y="52"/>
                  </a:cubicBezTo>
                  <a:close/>
                </a:path>
              </a:pathLst>
            </a:custGeom>
            <a:solidFill>
              <a:srgbClr val="F4A22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21212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C8681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" name="Freeform 41"/>
            <p:cNvSpPr>
              <a:spLocks/>
            </p:cNvSpPr>
            <p:nvPr/>
          </p:nvSpPr>
          <p:spPr bwMode="auto">
            <a:xfrm>
              <a:off x="106416665" y="100883433"/>
              <a:ext cx="324055" cy="285931"/>
            </a:xfrm>
            <a:custGeom>
              <a:avLst/>
              <a:gdLst>
                <a:gd name="T0" fmla="*/ 19 w 102"/>
                <a:gd name="T1" fmla="*/ 39 h 90"/>
                <a:gd name="T2" fmla="*/ 50 w 102"/>
                <a:gd name="T3" fmla="*/ 83 h 90"/>
                <a:gd name="T4" fmla="*/ 19 w 102"/>
                <a:gd name="T5" fmla="*/ 39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02" h="90">
                  <a:moveTo>
                    <a:pt x="19" y="39"/>
                  </a:moveTo>
                  <a:cubicBezTo>
                    <a:pt x="0" y="62"/>
                    <a:pt x="28" y="90"/>
                    <a:pt x="50" y="83"/>
                  </a:cubicBezTo>
                  <a:cubicBezTo>
                    <a:pt x="102" y="68"/>
                    <a:pt x="49" y="0"/>
                    <a:pt x="19" y="39"/>
                  </a:cubicBezTo>
                  <a:close/>
                </a:path>
              </a:pathLst>
            </a:custGeom>
            <a:solidFill>
              <a:srgbClr val="F4A22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21212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C8681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" name="Freeform 42"/>
            <p:cNvSpPr>
              <a:spLocks/>
            </p:cNvSpPr>
            <p:nvPr/>
          </p:nvSpPr>
          <p:spPr bwMode="auto">
            <a:xfrm>
              <a:off x="106543745" y="99997048"/>
              <a:ext cx="276400" cy="263691"/>
            </a:xfrm>
            <a:custGeom>
              <a:avLst/>
              <a:gdLst>
                <a:gd name="T0" fmla="*/ 2 w 87"/>
                <a:gd name="T1" fmla="*/ 53 h 83"/>
                <a:gd name="T2" fmla="*/ 38 w 87"/>
                <a:gd name="T3" fmla="*/ 74 h 83"/>
                <a:gd name="T4" fmla="*/ 2 w 87"/>
                <a:gd name="T5" fmla="*/ 5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7" h="83">
                  <a:moveTo>
                    <a:pt x="2" y="53"/>
                  </a:moveTo>
                  <a:cubicBezTo>
                    <a:pt x="3" y="74"/>
                    <a:pt x="20" y="83"/>
                    <a:pt x="38" y="74"/>
                  </a:cubicBezTo>
                  <a:cubicBezTo>
                    <a:pt x="87" y="49"/>
                    <a:pt x="0" y="0"/>
                    <a:pt x="2" y="53"/>
                  </a:cubicBezTo>
                  <a:close/>
                </a:path>
              </a:pathLst>
            </a:custGeom>
            <a:solidFill>
              <a:srgbClr val="F4A22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21212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C8681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" name="Freeform 43"/>
            <p:cNvSpPr>
              <a:spLocks/>
            </p:cNvSpPr>
            <p:nvPr/>
          </p:nvSpPr>
          <p:spPr bwMode="auto">
            <a:xfrm>
              <a:off x="106448435" y="101480711"/>
              <a:ext cx="254161" cy="241452"/>
            </a:xfrm>
            <a:custGeom>
              <a:avLst/>
              <a:gdLst>
                <a:gd name="T0" fmla="*/ 14 w 80"/>
                <a:gd name="T1" fmla="*/ 59 h 76"/>
                <a:gd name="T2" fmla="*/ 54 w 80"/>
                <a:gd name="T3" fmla="*/ 70 h 76"/>
                <a:gd name="T4" fmla="*/ 59 w 80"/>
                <a:gd name="T5" fmla="*/ 18 h 76"/>
                <a:gd name="T6" fmla="*/ 14 w 80"/>
                <a:gd name="T7" fmla="*/ 59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0" h="76">
                  <a:moveTo>
                    <a:pt x="14" y="59"/>
                  </a:moveTo>
                  <a:cubicBezTo>
                    <a:pt x="22" y="75"/>
                    <a:pt x="38" y="76"/>
                    <a:pt x="54" y="70"/>
                  </a:cubicBezTo>
                  <a:cubicBezTo>
                    <a:pt x="80" y="59"/>
                    <a:pt x="76" y="29"/>
                    <a:pt x="59" y="18"/>
                  </a:cubicBezTo>
                  <a:cubicBezTo>
                    <a:pt x="29" y="0"/>
                    <a:pt x="0" y="32"/>
                    <a:pt x="14" y="59"/>
                  </a:cubicBezTo>
                  <a:close/>
                </a:path>
              </a:pathLst>
            </a:custGeom>
            <a:solidFill>
              <a:srgbClr val="F4A22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21212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C8681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" name="Freeform 44"/>
            <p:cNvSpPr>
              <a:spLocks/>
            </p:cNvSpPr>
            <p:nvPr/>
          </p:nvSpPr>
          <p:spPr bwMode="auto">
            <a:xfrm>
              <a:off x="106213337" y="101630030"/>
              <a:ext cx="289107" cy="273223"/>
            </a:xfrm>
            <a:custGeom>
              <a:avLst/>
              <a:gdLst>
                <a:gd name="T0" fmla="*/ 47 w 91"/>
                <a:gd name="T1" fmla="*/ 3 h 86"/>
                <a:gd name="T2" fmla="*/ 62 w 91"/>
                <a:gd name="T3" fmla="*/ 62 h 86"/>
                <a:gd name="T4" fmla="*/ 47 w 91"/>
                <a:gd name="T5" fmla="*/ 3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1" h="86">
                  <a:moveTo>
                    <a:pt x="47" y="3"/>
                  </a:moveTo>
                  <a:cubicBezTo>
                    <a:pt x="0" y="7"/>
                    <a:pt x="13" y="86"/>
                    <a:pt x="62" y="62"/>
                  </a:cubicBezTo>
                  <a:cubicBezTo>
                    <a:pt x="91" y="48"/>
                    <a:pt x="77" y="0"/>
                    <a:pt x="47" y="3"/>
                  </a:cubicBezTo>
                  <a:close/>
                </a:path>
              </a:pathLst>
            </a:custGeom>
            <a:solidFill>
              <a:srgbClr val="F4A22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21212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C8681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" name="Freeform 45"/>
            <p:cNvSpPr>
              <a:spLocks/>
            </p:cNvSpPr>
            <p:nvPr/>
          </p:nvSpPr>
          <p:spPr bwMode="auto">
            <a:xfrm>
              <a:off x="106238753" y="101137594"/>
              <a:ext cx="9531" cy="76248"/>
            </a:xfrm>
            <a:custGeom>
              <a:avLst/>
              <a:gdLst>
                <a:gd name="T0" fmla="*/ 3 w 3"/>
                <a:gd name="T1" fmla="*/ 24 h 24"/>
                <a:gd name="T2" fmla="*/ 3 w 3"/>
                <a:gd name="T3" fmla="*/ 0 h 24"/>
                <a:gd name="T4" fmla="*/ 3 w 3"/>
                <a:gd name="T5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24">
                  <a:moveTo>
                    <a:pt x="3" y="24"/>
                  </a:moveTo>
                  <a:cubicBezTo>
                    <a:pt x="3" y="0"/>
                    <a:pt x="3" y="0"/>
                    <a:pt x="3" y="0"/>
                  </a:cubicBezTo>
                  <a:cubicBezTo>
                    <a:pt x="0" y="8"/>
                    <a:pt x="0" y="16"/>
                    <a:pt x="3" y="24"/>
                  </a:cubicBezTo>
                  <a:close/>
                </a:path>
              </a:pathLst>
            </a:custGeom>
            <a:solidFill>
              <a:srgbClr val="F4A22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21212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C8681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" name="Freeform 46"/>
            <p:cNvSpPr>
              <a:spLocks/>
            </p:cNvSpPr>
            <p:nvPr/>
          </p:nvSpPr>
          <p:spPr bwMode="auto">
            <a:xfrm>
              <a:off x="106248284" y="104012787"/>
              <a:ext cx="114372" cy="146142"/>
            </a:xfrm>
            <a:custGeom>
              <a:avLst/>
              <a:gdLst>
                <a:gd name="T0" fmla="*/ 0 w 36"/>
                <a:gd name="T1" fmla="*/ 0 h 46"/>
                <a:gd name="T2" fmla="*/ 0 w 36"/>
                <a:gd name="T3" fmla="*/ 46 h 46"/>
                <a:gd name="T4" fmla="*/ 7 w 36"/>
                <a:gd name="T5" fmla="*/ 44 h 46"/>
                <a:gd name="T6" fmla="*/ 0 w 36"/>
                <a:gd name="T7" fmla="*/ 0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46">
                  <a:moveTo>
                    <a:pt x="0" y="0"/>
                  </a:moveTo>
                  <a:cubicBezTo>
                    <a:pt x="0" y="46"/>
                    <a:pt x="0" y="46"/>
                    <a:pt x="0" y="46"/>
                  </a:cubicBezTo>
                  <a:cubicBezTo>
                    <a:pt x="2" y="46"/>
                    <a:pt x="4" y="45"/>
                    <a:pt x="7" y="44"/>
                  </a:cubicBezTo>
                  <a:cubicBezTo>
                    <a:pt x="36" y="33"/>
                    <a:pt x="22" y="1"/>
                    <a:pt x="0" y="0"/>
                  </a:cubicBezTo>
                  <a:close/>
                </a:path>
              </a:pathLst>
            </a:custGeom>
            <a:solidFill>
              <a:srgbClr val="F4A22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21212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C8681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" name="Freeform 47"/>
            <p:cNvSpPr>
              <a:spLocks/>
            </p:cNvSpPr>
            <p:nvPr/>
          </p:nvSpPr>
          <p:spPr bwMode="auto">
            <a:xfrm>
              <a:off x="106248284" y="100346519"/>
              <a:ext cx="41301" cy="123903"/>
            </a:xfrm>
            <a:custGeom>
              <a:avLst/>
              <a:gdLst>
                <a:gd name="T0" fmla="*/ 0 w 13"/>
                <a:gd name="T1" fmla="*/ 0 h 39"/>
                <a:gd name="T2" fmla="*/ 0 w 13"/>
                <a:gd name="T3" fmla="*/ 39 h 39"/>
                <a:gd name="T4" fmla="*/ 0 w 13"/>
                <a:gd name="T5" fmla="*/ 0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" h="39">
                  <a:moveTo>
                    <a:pt x="0" y="0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13" y="29"/>
                    <a:pt x="10" y="11"/>
                    <a:pt x="0" y="0"/>
                  </a:cubicBezTo>
                  <a:close/>
                </a:path>
              </a:pathLst>
            </a:custGeom>
            <a:solidFill>
              <a:srgbClr val="F4A22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21212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C8681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" name="Freeform 48"/>
            <p:cNvSpPr>
              <a:spLocks/>
            </p:cNvSpPr>
            <p:nvPr/>
          </p:nvSpPr>
          <p:spPr bwMode="auto">
            <a:xfrm>
              <a:off x="106248284" y="100518077"/>
              <a:ext cx="155673" cy="203329"/>
            </a:xfrm>
            <a:custGeom>
              <a:avLst/>
              <a:gdLst>
                <a:gd name="T0" fmla="*/ 32 w 49"/>
                <a:gd name="T1" fmla="*/ 58 h 64"/>
                <a:gd name="T2" fmla="*/ 47 w 49"/>
                <a:gd name="T3" fmla="*/ 28 h 64"/>
                <a:gd name="T4" fmla="*/ 0 w 49"/>
                <a:gd name="T5" fmla="*/ 12 h 64"/>
                <a:gd name="T6" fmla="*/ 0 w 49"/>
                <a:gd name="T7" fmla="*/ 54 h 64"/>
                <a:gd name="T8" fmla="*/ 32 w 49"/>
                <a:gd name="T9" fmla="*/ 58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9" h="64">
                  <a:moveTo>
                    <a:pt x="32" y="58"/>
                  </a:moveTo>
                  <a:cubicBezTo>
                    <a:pt x="48" y="50"/>
                    <a:pt x="49" y="38"/>
                    <a:pt x="47" y="28"/>
                  </a:cubicBezTo>
                  <a:cubicBezTo>
                    <a:pt x="42" y="3"/>
                    <a:pt x="14" y="0"/>
                    <a:pt x="0" y="12"/>
                  </a:cubicBezTo>
                  <a:cubicBezTo>
                    <a:pt x="0" y="54"/>
                    <a:pt x="0" y="54"/>
                    <a:pt x="0" y="54"/>
                  </a:cubicBezTo>
                  <a:cubicBezTo>
                    <a:pt x="8" y="62"/>
                    <a:pt x="20" y="64"/>
                    <a:pt x="32" y="58"/>
                  </a:cubicBezTo>
                  <a:close/>
                </a:path>
              </a:pathLst>
            </a:custGeom>
            <a:solidFill>
              <a:srgbClr val="F4A22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21212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C8681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" name="Freeform 49"/>
            <p:cNvSpPr>
              <a:spLocks/>
            </p:cNvSpPr>
            <p:nvPr/>
          </p:nvSpPr>
          <p:spPr bwMode="auto">
            <a:xfrm>
              <a:off x="106248284" y="103447279"/>
              <a:ext cx="85779" cy="158851"/>
            </a:xfrm>
            <a:custGeom>
              <a:avLst/>
              <a:gdLst>
                <a:gd name="T0" fmla="*/ 0 w 27"/>
                <a:gd name="T1" fmla="*/ 0 h 50"/>
                <a:gd name="T2" fmla="*/ 0 w 27"/>
                <a:gd name="T3" fmla="*/ 50 h 50"/>
                <a:gd name="T4" fmla="*/ 0 w 27"/>
                <a:gd name="T5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7" h="50">
                  <a:moveTo>
                    <a:pt x="0" y="0"/>
                  </a:moveTo>
                  <a:cubicBezTo>
                    <a:pt x="0" y="50"/>
                    <a:pt x="0" y="50"/>
                    <a:pt x="0" y="50"/>
                  </a:cubicBezTo>
                  <a:cubicBezTo>
                    <a:pt x="27" y="40"/>
                    <a:pt x="19" y="9"/>
                    <a:pt x="0" y="0"/>
                  </a:cubicBezTo>
                  <a:close/>
                </a:path>
              </a:pathLst>
            </a:custGeom>
            <a:solidFill>
              <a:srgbClr val="F4A22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21212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C8681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" name="Freeform 50"/>
            <p:cNvSpPr>
              <a:spLocks/>
            </p:cNvSpPr>
            <p:nvPr/>
          </p:nvSpPr>
          <p:spPr bwMode="auto">
            <a:xfrm>
              <a:off x="106248284" y="104562409"/>
              <a:ext cx="114372" cy="146143"/>
            </a:xfrm>
            <a:custGeom>
              <a:avLst/>
              <a:gdLst>
                <a:gd name="T0" fmla="*/ 18 w 36"/>
                <a:gd name="T1" fmla="*/ 41 h 46"/>
                <a:gd name="T2" fmla="*/ 1 w 36"/>
                <a:gd name="T3" fmla="*/ 6 h 46"/>
                <a:gd name="T4" fmla="*/ 0 w 36"/>
                <a:gd name="T5" fmla="*/ 7 h 46"/>
                <a:gd name="T6" fmla="*/ 0 w 36"/>
                <a:gd name="T7" fmla="*/ 44 h 46"/>
                <a:gd name="T8" fmla="*/ 18 w 36"/>
                <a:gd name="T9" fmla="*/ 41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46">
                  <a:moveTo>
                    <a:pt x="18" y="41"/>
                  </a:moveTo>
                  <a:cubicBezTo>
                    <a:pt x="36" y="29"/>
                    <a:pt x="23" y="0"/>
                    <a:pt x="1" y="6"/>
                  </a:cubicBezTo>
                  <a:cubicBezTo>
                    <a:pt x="1" y="7"/>
                    <a:pt x="0" y="7"/>
                    <a:pt x="0" y="7"/>
                  </a:cubicBezTo>
                  <a:cubicBezTo>
                    <a:pt x="0" y="44"/>
                    <a:pt x="0" y="44"/>
                    <a:pt x="0" y="44"/>
                  </a:cubicBezTo>
                  <a:cubicBezTo>
                    <a:pt x="5" y="46"/>
                    <a:pt x="10" y="45"/>
                    <a:pt x="18" y="41"/>
                  </a:cubicBezTo>
                  <a:close/>
                </a:path>
              </a:pathLst>
            </a:custGeom>
            <a:solidFill>
              <a:srgbClr val="F4A22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21212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C8681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" name="Freeform 51"/>
            <p:cNvSpPr>
              <a:spLocks/>
            </p:cNvSpPr>
            <p:nvPr/>
          </p:nvSpPr>
          <p:spPr bwMode="auto">
            <a:xfrm>
              <a:off x="106248284" y="99984340"/>
              <a:ext cx="123903" cy="168381"/>
            </a:xfrm>
            <a:custGeom>
              <a:avLst/>
              <a:gdLst>
                <a:gd name="T0" fmla="*/ 25 w 39"/>
                <a:gd name="T1" fmla="*/ 48 h 53"/>
                <a:gd name="T2" fmla="*/ 37 w 39"/>
                <a:gd name="T3" fmla="*/ 21 h 53"/>
                <a:gd name="T4" fmla="*/ 0 w 39"/>
                <a:gd name="T5" fmla="*/ 6 h 53"/>
                <a:gd name="T6" fmla="*/ 0 w 39"/>
                <a:gd name="T7" fmla="*/ 50 h 53"/>
                <a:gd name="T8" fmla="*/ 25 w 39"/>
                <a:gd name="T9" fmla="*/ 48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53">
                  <a:moveTo>
                    <a:pt x="25" y="48"/>
                  </a:moveTo>
                  <a:cubicBezTo>
                    <a:pt x="39" y="41"/>
                    <a:pt x="39" y="30"/>
                    <a:pt x="37" y="21"/>
                  </a:cubicBezTo>
                  <a:cubicBezTo>
                    <a:pt x="33" y="4"/>
                    <a:pt x="13" y="0"/>
                    <a:pt x="0" y="6"/>
                  </a:cubicBezTo>
                  <a:cubicBezTo>
                    <a:pt x="0" y="50"/>
                    <a:pt x="0" y="50"/>
                    <a:pt x="0" y="50"/>
                  </a:cubicBezTo>
                  <a:cubicBezTo>
                    <a:pt x="7" y="53"/>
                    <a:pt x="17" y="53"/>
                    <a:pt x="25" y="48"/>
                  </a:cubicBezTo>
                  <a:close/>
                </a:path>
              </a:pathLst>
            </a:custGeom>
            <a:solidFill>
              <a:srgbClr val="F4A22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21212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C8681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" name="Freeform 52"/>
            <p:cNvSpPr>
              <a:spLocks/>
            </p:cNvSpPr>
            <p:nvPr/>
          </p:nvSpPr>
          <p:spPr bwMode="auto">
            <a:xfrm>
              <a:off x="106248284" y="101423525"/>
              <a:ext cx="98487" cy="196974"/>
            </a:xfrm>
            <a:custGeom>
              <a:avLst/>
              <a:gdLst>
                <a:gd name="T0" fmla="*/ 30 w 31"/>
                <a:gd name="T1" fmla="*/ 31 h 62"/>
                <a:gd name="T2" fmla="*/ 0 w 31"/>
                <a:gd name="T3" fmla="*/ 0 h 62"/>
                <a:gd name="T4" fmla="*/ 0 w 31"/>
                <a:gd name="T5" fmla="*/ 62 h 62"/>
                <a:gd name="T6" fmla="*/ 10 w 31"/>
                <a:gd name="T7" fmla="*/ 60 h 62"/>
                <a:gd name="T8" fmla="*/ 30 w 31"/>
                <a:gd name="T9" fmla="*/ 31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62">
                  <a:moveTo>
                    <a:pt x="30" y="31"/>
                  </a:moveTo>
                  <a:cubicBezTo>
                    <a:pt x="28" y="11"/>
                    <a:pt x="14" y="1"/>
                    <a:pt x="0" y="0"/>
                  </a:cubicBezTo>
                  <a:cubicBezTo>
                    <a:pt x="0" y="62"/>
                    <a:pt x="0" y="62"/>
                    <a:pt x="0" y="62"/>
                  </a:cubicBezTo>
                  <a:cubicBezTo>
                    <a:pt x="3" y="62"/>
                    <a:pt x="6" y="61"/>
                    <a:pt x="10" y="60"/>
                  </a:cubicBezTo>
                  <a:cubicBezTo>
                    <a:pt x="26" y="53"/>
                    <a:pt x="31" y="43"/>
                    <a:pt x="30" y="31"/>
                  </a:cubicBezTo>
                  <a:close/>
                </a:path>
              </a:pathLst>
            </a:custGeom>
            <a:solidFill>
              <a:srgbClr val="F4A22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21212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C8681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" name="Freeform 53"/>
            <p:cNvSpPr>
              <a:spLocks/>
            </p:cNvSpPr>
            <p:nvPr/>
          </p:nvSpPr>
          <p:spPr bwMode="auto">
            <a:xfrm>
              <a:off x="106248284" y="101042284"/>
              <a:ext cx="241452" cy="263691"/>
            </a:xfrm>
            <a:custGeom>
              <a:avLst/>
              <a:gdLst>
                <a:gd name="T0" fmla="*/ 44 w 76"/>
                <a:gd name="T1" fmla="*/ 69 h 83"/>
                <a:gd name="T2" fmla="*/ 11 w 76"/>
                <a:gd name="T3" fmla="*/ 17 h 83"/>
                <a:gd name="T4" fmla="*/ 0 w 76"/>
                <a:gd name="T5" fmla="*/ 30 h 83"/>
                <a:gd name="T6" fmla="*/ 0 w 76"/>
                <a:gd name="T7" fmla="*/ 54 h 83"/>
                <a:gd name="T8" fmla="*/ 44 w 76"/>
                <a:gd name="T9" fmla="*/ 69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6" h="83">
                  <a:moveTo>
                    <a:pt x="44" y="69"/>
                  </a:moveTo>
                  <a:cubicBezTo>
                    <a:pt x="76" y="49"/>
                    <a:pt x="48" y="0"/>
                    <a:pt x="11" y="17"/>
                  </a:cubicBezTo>
                  <a:cubicBezTo>
                    <a:pt x="6" y="20"/>
                    <a:pt x="2" y="25"/>
                    <a:pt x="0" y="30"/>
                  </a:cubicBezTo>
                  <a:cubicBezTo>
                    <a:pt x="0" y="54"/>
                    <a:pt x="0" y="54"/>
                    <a:pt x="0" y="54"/>
                  </a:cubicBezTo>
                  <a:cubicBezTo>
                    <a:pt x="5" y="71"/>
                    <a:pt x="22" y="83"/>
                    <a:pt x="44" y="69"/>
                  </a:cubicBezTo>
                  <a:close/>
                </a:path>
              </a:pathLst>
            </a:custGeom>
            <a:solidFill>
              <a:srgbClr val="F4A22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21212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C8681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7" name="Freeform 54"/>
            <p:cNvSpPr>
              <a:spLocks/>
            </p:cNvSpPr>
            <p:nvPr/>
          </p:nvSpPr>
          <p:spPr bwMode="auto">
            <a:xfrm>
              <a:off x="106248284" y="102900834"/>
              <a:ext cx="63540" cy="155673"/>
            </a:xfrm>
            <a:custGeom>
              <a:avLst/>
              <a:gdLst>
                <a:gd name="T0" fmla="*/ 0 w 20"/>
                <a:gd name="T1" fmla="*/ 0 h 49"/>
                <a:gd name="T2" fmla="*/ 0 w 20"/>
                <a:gd name="T3" fmla="*/ 49 h 49"/>
                <a:gd name="T4" fmla="*/ 0 w 20"/>
                <a:gd name="T5" fmla="*/ 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49">
                  <a:moveTo>
                    <a:pt x="0" y="0"/>
                  </a:moveTo>
                  <a:cubicBezTo>
                    <a:pt x="0" y="49"/>
                    <a:pt x="0" y="49"/>
                    <a:pt x="0" y="49"/>
                  </a:cubicBezTo>
                  <a:cubicBezTo>
                    <a:pt x="20" y="37"/>
                    <a:pt x="15" y="12"/>
                    <a:pt x="0" y="0"/>
                  </a:cubicBezTo>
                  <a:close/>
                </a:path>
              </a:pathLst>
            </a:custGeom>
            <a:solidFill>
              <a:srgbClr val="F4A22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21212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C8681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8" name="Freeform 55"/>
            <p:cNvSpPr>
              <a:spLocks/>
            </p:cNvSpPr>
            <p:nvPr/>
          </p:nvSpPr>
          <p:spPr bwMode="auto">
            <a:xfrm>
              <a:off x="106248284" y="102522770"/>
              <a:ext cx="152496" cy="209682"/>
            </a:xfrm>
            <a:custGeom>
              <a:avLst/>
              <a:gdLst>
                <a:gd name="T0" fmla="*/ 17 w 48"/>
                <a:gd name="T1" fmla="*/ 65 h 66"/>
                <a:gd name="T2" fmla="*/ 42 w 48"/>
                <a:gd name="T3" fmla="*/ 24 h 66"/>
                <a:gd name="T4" fmla="*/ 0 w 48"/>
                <a:gd name="T5" fmla="*/ 7 h 66"/>
                <a:gd name="T6" fmla="*/ 0 w 48"/>
                <a:gd name="T7" fmla="*/ 65 h 66"/>
                <a:gd name="T8" fmla="*/ 17 w 48"/>
                <a:gd name="T9" fmla="*/ 65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" h="66">
                  <a:moveTo>
                    <a:pt x="17" y="65"/>
                  </a:moveTo>
                  <a:cubicBezTo>
                    <a:pt x="39" y="60"/>
                    <a:pt x="48" y="44"/>
                    <a:pt x="42" y="24"/>
                  </a:cubicBezTo>
                  <a:cubicBezTo>
                    <a:pt x="37" y="5"/>
                    <a:pt x="16" y="0"/>
                    <a:pt x="0" y="7"/>
                  </a:cubicBezTo>
                  <a:cubicBezTo>
                    <a:pt x="0" y="65"/>
                    <a:pt x="0" y="65"/>
                    <a:pt x="0" y="65"/>
                  </a:cubicBezTo>
                  <a:cubicBezTo>
                    <a:pt x="5" y="66"/>
                    <a:pt x="10" y="66"/>
                    <a:pt x="17" y="65"/>
                  </a:cubicBezTo>
                  <a:close/>
                </a:path>
              </a:pathLst>
            </a:custGeom>
            <a:solidFill>
              <a:srgbClr val="F4A22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21212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C8681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" name="Freeform 56"/>
            <p:cNvSpPr>
              <a:spLocks/>
            </p:cNvSpPr>
            <p:nvPr/>
          </p:nvSpPr>
          <p:spPr bwMode="auto">
            <a:xfrm>
              <a:off x="106248284" y="103085100"/>
              <a:ext cx="209682" cy="209683"/>
            </a:xfrm>
            <a:custGeom>
              <a:avLst/>
              <a:gdLst>
                <a:gd name="T0" fmla="*/ 35 w 66"/>
                <a:gd name="T1" fmla="*/ 58 h 66"/>
                <a:gd name="T2" fmla="*/ 13 w 66"/>
                <a:gd name="T3" fmla="*/ 5 h 66"/>
                <a:gd name="T4" fmla="*/ 0 w 66"/>
                <a:gd name="T5" fmla="*/ 13 h 66"/>
                <a:gd name="T6" fmla="*/ 0 w 66"/>
                <a:gd name="T7" fmla="*/ 54 h 66"/>
                <a:gd name="T8" fmla="*/ 35 w 66"/>
                <a:gd name="T9" fmla="*/ 58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6" h="66">
                  <a:moveTo>
                    <a:pt x="35" y="58"/>
                  </a:moveTo>
                  <a:cubicBezTo>
                    <a:pt x="66" y="41"/>
                    <a:pt x="37" y="0"/>
                    <a:pt x="13" y="5"/>
                  </a:cubicBezTo>
                  <a:cubicBezTo>
                    <a:pt x="8" y="7"/>
                    <a:pt x="3" y="9"/>
                    <a:pt x="0" y="13"/>
                  </a:cubicBezTo>
                  <a:cubicBezTo>
                    <a:pt x="0" y="54"/>
                    <a:pt x="0" y="54"/>
                    <a:pt x="0" y="54"/>
                  </a:cubicBezTo>
                  <a:cubicBezTo>
                    <a:pt x="7" y="63"/>
                    <a:pt x="19" y="66"/>
                    <a:pt x="35" y="58"/>
                  </a:cubicBezTo>
                  <a:close/>
                </a:path>
              </a:pathLst>
            </a:custGeom>
            <a:solidFill>
              <a:srgbClr val="F4A22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21212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C8681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0" name="Freeform 57"/>
            <p:cNvSpPr>
              <a:spLocks/>
            </p:cNvSpPr>
            <p:nvPr/>
          </p:nvSpPr>
          <p:spPr bwMode="auto">
            <a:xfrm>
              <a:off x="106248284" y="100873902"/>
              <a:ext cx="69894" cy="181090"/>
            </a:xfrm>
            <a:custGeom>
              <a:avLst/>
              <a:gdLst>
                <a:gd name="T0" fmla="*/ 20 w 22"/>
                <a:gd name="T1" fmla="*/ 26 h 57"/>
                <a:gd name="T2" fmla="*/ 0 w 22"/>
                <a:gd name="T3" fmla="*/ 0 h 57"/>
                <a:gd name="T4" fmla="*/ 0 w 22"/>
                <a:gd name="T5" fmla="*/ 57 h 57"/>
                <a:gd name="T6" fmla="*/ 5 w 22"/>
                <a:gd name="T7" fmla="*/ 55 h 57"/>
                <a:gd name="T8" fmla="*/ 20 w 22"/>
                <a:gd name="T9" fmla="*/ 26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57">
                  <a:moveTo>
                    <a:pt x="20" y="26"/>
                  </a:moveTo>
                  <a:cubicBezTo>
                    <a:pt x="17" y="10"/>
                    <a:pt x="9" y="2"/>
                    <a:pt x="0" y="0"/>
                  </a:cubicBezTo>
                  <a:cubicBezTo>
                    <a:pt x="0" y="57"/>
                    <a:pt x="0" y="57"/>
                    <a:pt x="0" y="57"/>
                  </a:cubicBezTo>
                  <a:cubicBezTo>
                    <a:pt x="1" y="56"/>
                    <a:pt x="3" y="56"/>
                    <a:pt x="5" y="55"/>
                  </a:cubicBezTo>
                  <a:cubicBezTo>
                    <a:pt x="19" y="48"/>
                    <a:pt x="22" y="38"/>
                    <a:pt x="20" y="26"/>
                  </a:cubicBezTo>
                  <a:close/>
                </a:path>
              </a:pathLst>
            </a:custGeom>
            <a:solidFill>
              <a:srgbClr val="F4A22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21212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C8681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1" name="Freeform 58"/>
            <p:cNvSpPr>
              <a:spLocks/>
            </p:cNvSpPr>
            <p:nvPr/>
          </p:nvSpPr>
          <p:spPr bwMode="auto">
            <a:xfrm>
              <a:off x="106248284" y="101969970"/>
              <a:ext cx="130257" cy="209683"/>
            </a:xfrm>
            <a:custGeom>
              <a:avLst/>
              <a:gdLst>
                <a:gd name="T0" fmla="*/ 23 w 41"/>
                <a:gd name="T1" fmla="*/ 61 h 66"/>
                <a:gd name="T2" fmla="*/ 39 w 41"/>
                <a:gd name="T3" fmla="*/ 27 h 66"/>
                <a:gd name="T4" fmla="*/ 0 w 41"/>
                <a:gd name="T5" fmla="*/ 3 h 66"/>
                <a:gd name="T6" fmla="*/ 0 w 41"/>
                <a:gd name="T7" fmla="*/ 65 h 66"/>
                <a:gd name="T8" fmla="*/ 23 w 41"/>
                <a:gd name="T9" fmla="*/ 61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66">
                  <a:moveTo>
                    <a:pt x="23" y="61"/>
                  </a:moveTo>
                  <a:cubicBezTo>
                    <a:pt x="38" y="53"/>
                    <a:pt x="41" y="38"/>
                    <a:pt x="39" y="27"/>
                  </a:cubicBezTo>
                  <a:cubicBezTo>
                    <a:pt x="35" y="7"/>
                    <a:pt x="16" y="0"/>
                    <a:pt x="0" y="3"/>
                  </a:cubicBezTo>
                  <a:cubicBezTo>
                    <a:pt x="0" y="65"/>
                    <a:pt x="0" y="65"/>
                    <a:pt x="0" y="65"/>
                  </a:cubicBezTo>
                  <a:cubicBezTo>
                    <a:pt x="7" y="66"/>
                    <a:pt x="15" y="64"/>
                    <a:pt x="23" y="61"/>
                  </a:cubicBezTo>
                  <a:close/>
                </a:path>
              </a:pathLst>
            </a:custGeom>
            <a:solidFill>
              <a:srgbClr val="F4A22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21212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C8681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2" name="Rectangle 59"/>
            <p:cNvSpPr>
              <a:spLocks noChangeArrowheads="1"/>
            </p:cNvSpPr>
            <p:nvPr/>
          </p:nvSpPr>
          <p:spPr bwMode="auto">
            <a:xfrm>
              <a:off x="113444208" y="105563167"/>
              <a:ext cx="1299396" cy="508321"/>
            </a:xfrm>
            <a:prstGeom prst="rect">
              <a:avLst/>
            </a:prstGeom>
            <a:solidFill>
              <a:srgbClr val="FAEC2E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in">
                  <a:solidFill>
                    <a:srgbClr val="21212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C8681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3" name="Rectangle 60"/>
            <p:cNvSpPr>
              <a:spLocks noChangeArrowheads="1"/>
            </p:cNvSpPr>
            <p:nvPr/>
          </p:nvSpPr>
          <p:spPr bwMode="auto">
            <a:xfrm>
              <a:off x="110495944" y="99209150"/>
              <a:ext cx="4231775" cy="508321"/>
            </a:xfrm>
            <a:prstGeom prst="rect">
              <a:avLst/>
            </a:prstGeom>
            <a:solidFill>
              <a:srgbClr val="FAEC2E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in">
                  <a:solidFill>
                    <a:srgbClr val="21212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C8681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4" name="Oval 61"/>
            <p:cNvSpPr>
              <a:spLocks noChangeArrowheads="1"/>
            </p:cNvSpPr>
            <p:nvPr/>
          </p:nvSpPr>
          <p:spPr bwMode="auto">
            <a:xfrm>
              <a:off x="110508652" y="99279044"/>
              <a:ext cx="85779" cy="82602"/>
            </a:xfrm>
            <a:prstGeom prst="ellipse">
              <a:avLst/>
            </a:prstGeom>
            <a:solidFill>
              <a:srgbClr val="DF322E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in">
                  <a:solidFill>
                    <a:srgbClr val="21212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C8681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5" name="Oval 62"/>
            <p:cNvSpPr>
              <a:spLocks noChangeArrowheads="1"/>
            </p:cNvSpPr>
            <p:nvPr/>
          </p:nvSpPr>
          <p:spPr bwMode="auto">
            <a:xfrm>
              <a:off x="110508652" y="99603099"/>
              <a:ext cx="85779" cy="82602"/>
            </a:xfrm>
            <a:prstGeom prst="ellipse">
              <a:avLst/>
            </a:prstGeom>
            <a:solidFill>
              <a:srgbClr val="DF322E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in">
                  <a:solidFill>
                    <a:srgbClr val="21212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C8681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6" name="Freeform 63"/>
            <p:cNvSpPr>
              <a:spLocks/>
            </p:cNvSpPr>
            <p:nvPr/>
          </p:nvSpPr>
          <p:spPr bwMode="auto">
            <a:xfrm>
              <a:off x="110692918" y="99441071"/>
              <a:ext cx="85780" cy="85779"/>
            </a:xfrm>
            <a:custGeom>
              <a:avLst/>
              <a:gdLst>
                <a:gd name="T0" fmla="*/ 13 w 27"/>
                <a:gd name="T1" fmla="*/ 27 h 27"/>
                <a:gd name="T2" fmla="*/ 27 w 27"/>
                <a:gd name="T3" fmla="*/ 13 h 27"/>
                <a:gd name="T4" fmla="*/ 13 w 27"/>
                <a:gd name="T5" fmla="*/ 0 h 27"/>
                <a:gd name="T6" fmla="*/ 0 w 27"/>
                <a:gd name="T7" fmla="*/ 13 h 27"/>
                <a:gd name="T8" fmla="*/ 13 w 27"/>
                <a:gd name="T9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27">
                  <a:moveTo>
                    <a:pt x="13" y="27"/>
                  </a:moveTo>
                  <a:cubicBezTo>
                    <a:pt x="20" y="27"/>
                    <a:pt x="26" y="21"/>
                    <a:pt x="27" y="13"/>
                  </a:cubicBezTo>
                  <a:cubicBezTo>
                    <a:pt x="27" y="6"/>
                    <a:pt x="21" y="0"/>
                    <a:pt x="13" y="0"/>
                  </a:cubicBezTo>
                  <a:cubicBezTo>
                    <a:pt x="6" y="0"/>
                    <a:pt x="0" y="6"/>
                    <a:pt x="0" y="13"/>
                  </a:cubicBezTo>
                  <a:cubicBezTo>
                    <a:pt x="0" y="20"/>
                    <a:pt x="6" y="27"/>
                    <a:pt x="13" y="27"/>
                  </a:cubicBezTo>
                  <a:close/>
                </a:path>
              </a:pathLst>
            </a:custGeom>
            <a:solidFill>
              <a:srgbClr val="DF322E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21212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C8681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7" name="Oval 64"/>
            <p:cNvSpPr>
              <a:spLocks noChangeArrowheads="1"/>
            </p:cNvSpPr>
            <p:nvPr/>
          </p:nvSpPr>
          <p:spPr bwMode="auto">
            <a:xfrm>
              <a:off x="110864477" y="99279044"/>
              <a:ext cx="85779" cy="85779"/>
            </a:xfrm>
            <a:prstGeom prst="ellipse">
              <a:avLst/>
            </a:prstGeom>
            <a:solidFill>
              <a:srgbClr val="DF322E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in">
                  <a:solidFill>
                    <a:srgbClr val="21212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C8681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8" name="Oval 65"/>
            <p:cNvSpPr>
              <a:spLocks noChangeArrowheads="1"/>
            </p:cNvSpPr>
            <p:nvPr/>
          </p:nvSpPr>
          <p:spPr bwMode="auto">
            <a:xfrm>
              <a:off x="110864477" y="99603099"/>
              <a:ext cx="85779" cy="85779"/>
            </a:xfrm>
            <a:prstGeom prst="ellipse">
              <a:avLst/>
            </a:prstGeom>
            <a:solidFill>
              <a:srgbClr val="DF322E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in">
                  <a:solidFill>
                    <a:srgbClr val="21212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C8681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9" name="Freeform 66"/>
            <p:cNvSpPr>
              <a:spLocks/>
            </p:cNvSpPr>
            <p:nvPr/>
          </p:nvSpPr>
          <p:spPr bwMode="auto">
            <a:xfrm>
              <a:off x="111048743" y="99441071"/>
              <a:ext cx="85780" cy="85779"/>
            </a:xfrm>
            <a:custGeom>
              <a:avLst/>
              <a:gdLst>
                <a:gd name="T0" fmla="*/ 0 w 27"/>
                <a:gd name="T1" fmla="*/ 13 h 27"/>
                <a:gd name="T2" fmla="*/ 13 w 27"/>
                <a:gd name="T3" fmla="*/ 27 h 27"/>
                <a:gd name="T4" fmla="*/ 27 w 27"/>
                <a:gd name="T5" fmla="*/ 14 h 27"/>
                <a:gd name="T6" fmla="*/ 13 w 27"/>
                <a:gd name="T7" fmla="*/ 0 h 27"/>
                <a:gd name="T8" fmla="*/ 0 w 27"/>
                <a:gd name="T9" fmla="*/ 13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27">
                  <a:moveTo>
                    <a:pt x="0" y="13"/>
                  </a:moveTo>
                  <a:cubicBezTo>
                    <a:pt x="0" y="21"/>
                    <a:pt x="6" y="27"/>
                    <a:pt x="13" y="27"/>
                  </a:cubicBezTo>
                  <a:cubicBezTo>
                    <a:pt x="21" y="27"/>
                    <a:pt x="27" y="21"/>
                    <a:pt x="27" y="14"/>
                  </a:cubicBezTo>
                  <a:cubicBezTo>
                    <a:pt x="27" y="6"/>
                    <a:pt x="21" y="0"/>
                    <a:pt x="13" y="0"/>
                  </a:cubicBezTo>
                  <a:cubicBezTo>
                    <a:pt x="6" y="0"/>
                    <a:pt x="0" y="6"/>
                    <a:pt x="0" y="13"/>
                  </a:cubicBezTo>
                  <a:close/>
                </a:path>
              </a:pathLst>
            </a:custGeom>
            <a:solidFill>
              <a:srgbClr val="DF322E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21212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C8681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0" name="Oval 67"/>
            <p:cNvSpPr>
              <a:spLocks noChangeArrowheads="1"/>
            </p:cNvSpPr>
            <p:nvPr/>
          </p:nvSpPr>
          <p:spPr bwMode="auto">
            <a:xfrm>
              <a:off x="111220302" y="99279044"/>
              <a:ext cx="85779" cy="85779"/>
            </a:xfrm>
            <a:prstGeom prst="ellipse">
              <a:avLst/>
            </a:prstGeom>
            <a:solidFill>
              <a:srgbClr val="DF322E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in">
                  <a:solidFill>
                    <a:srgbClr val="21212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C8681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1" name="Freeform 68"/>
            <p:cNvSpPr>
              <a:spLocks/>
            </p:cNvSpPr>
            <p:nvPr/>
          </p:nvSpPr>
          <p:spPr bwMode="auto">
            <a:xfrm>
              <a:off x="111220302" y="99603099"/>
              <a:ext cx="85779" cy="85779"/>
            </a:xfrm>
            <a:custGeom>
              <a:avLst/>
              <a:gdLst>
                <a:gd name="T0" fmla="*/ 14 w 27"/>
                <a:gd name="T1" fmla="*/ 0 h 27"/>
                <a:gd name="T2" fmla="*/ 0 w 27"/>
                <a:gd name="T3" fmla="*/ 14 h 27"/>
                <a:gd name="T4" fmla="*/ 13 w 27"/>
                <a:gd name="T5" fmla="*/ 27 h 27"/>
                <a:gd name="T6" fmla="*/ 27 w 27"/>
                <a:gd name="T7" fmla="*/ 14 h 27"/>
                <a:gd name="T8" fmla="*/ 14 w 27"/>
                <a:gd name="T9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27">
                  <a:moveTo>
                    <a:pt x="14" y="0"/>
                  </a:moveTo>
                  <a:cubicBezTo>
                    <a:pt x="6" y="0"/>
                    <a:pt x="0" y="6"/>
                    <a:pt x="0" y="14"/>
                  </a:cubicBezTo>
                  <a:cubicBezTo>
                    <a:pt x="0" y="21"/>
                    <a:pt x="6" y="27"/>
                    <a:pt x="13" y="27"/>
                  </a:cubicBezTo>
                  <a:cubicBezTo>
                    <a:pt x="21" y="27"/>
                    <a:pt x="27" y="21"/>
                    <a:pt x="27" y="14"/>
                  </a:cubicBezTo>
                  <a:cubicBezTo>
                    <a:pt x="27" y="6"/>
                    <a:pt x="21" y="0"/>
                    <a:pt x="14" y="0"/>
                  </a:cubicBezTo>
                  <a:close/>
                </a:path>
              </a:pathLst>
            </a:custGeom>
            <a:solidFill>
              <a:srgbClr val="DF322E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21212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C8681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2" name="Freeform 69"/>
            <p:cNvSpPr>
              <a:spLocks/>
            </p:cNvSpPr>
            <p:nvPr/>
          </p:nvSpPr>
          <p:spPr bwMode="auto">
            <a:xfrm>
              <a:off x="111404568" y="99441071"/>
              <a:ext cx="85779" cy="85779"/>
            </a:xfrm>
            <a:custGeom>
              <a:avLst/>
              <a:gdLst>
                <a:gd name="T0" fmla="*/ 27 w 27"/>
                <a:gd name="T1" fmla="*/ 14 h 27"/>
                <a:gd name="T2" fmla="*/ 13 w 27"/>
                <a:gd name="T3" fmla="*/ 0 h 27"/>
                <a:gd name="T4" fmla="*/ 0 w 27"/>
                <a:gd name="T5" fmla="*/ 14 h 27"/>
                <a:gd name="T6" fmla="*/ 13 w 27"/>
                <a:gd name="T7" fmla="*/ 27 h 27"/>
                <a:gd name="T8" fmla="*/ 27 w 27"/>
                <a:gd name="T9" fmla="*/ 14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27">
                  <a:moveTo>
                    <a:pt x="27" y="14"/>
                  </a:moveTo>
                  <a:cubicBezTo>
                    <a:pt x="27" y="7"/>
                    <a:pt x="21" y="0"/>
                    <a:pt x="13" y="0"/>
                  </a:cubicBezTo>
                  <a:cubicBezTo>
                    <a:pt x="6" y="0"/>
                    <a:pt x="0" y="6"/>
                    <a:pt x="0" y="14"/>
                  </a:cubicBezTo>
                  <a:cubicBezTo>
                    <a:pt x="0" y="21"/>
                    <a:pt x="6" y="27"/>
                    <a:pt x="13" y="27"/>
                  </a:cubicBezTo>
                  <a:cubicBezTo>
                    <a:pt x="21" y="27"/>
                    <a:pt x="27" y="21"/>
                    <a:pt x="27" y="14"/>
                  </a:cubicBezTo>
                  <a:close/>
                </a:path>
              </a:pathLst>
            </a:custGeom>
            <a:solidFill>
              <a:srgbClr val="DF322E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21212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C8681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3" name="Freeform 70"/>
            <p:cNvSpPr>
              <a:spLocks/>
            </p:cNvSpPr>
            <p:nvPr/>
          </p:nvSpPr>
          <p:spPr bwMode="auto">
            <a:xfrm>
              <a:off x="111576127" y="99282221"/>
              <a:ext cx="85779" cy="82602"/>
            </a:xfrm>
            <a:custGeom>
              <a:avLst/>
              <a:gdLst>
                <a:gd name="T0" fmla="*/ 27 w 27"/>
                <a:gd name="T1" fmla="*/ 13 h 26"/>
                <a:gd name="T2" fmla="*/ 14 w 27"/>
                <a:gd name="T3" fmla="*/ 0 h 26"/>
                <a:gd name="T4" fmla="*/ 1 w 27"/>
                <a:gd name="T5" fmla="*/ 13 h 26"/>
                <a:gd name="T6" fmla="*/ 14 w 27"/>
                <a:gd name="T7" fmla="*/ 26 h 26"/>
                <a:gd name="T8" fmla="*/ 27 w 27"/>
                <a:gd name="T9" fmla="*/ 13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26">
                  <a:moveTo>
                    <a:pt x="27" y="13"/>
                  </a:moveTo>
                  <a:cubicBezTo>
                    <a:pt x="27" y="6"/>
                    <a:pt x="21" y="0"/>
                    <a:pt x="14" y="0"/>
                  </a:cubicBezTo>
                  <a:cubicBezTo>
                    <a:pt x="7" y="0"/>
                    <a:pt x="1" y="6"/>
                    <a:pt x="1" y="13"/>
                  </a:cubicBezTo>
                  <a:cubicBezTo>
                    <a:pt x="0" y="20"/>
                    <a:pt x="6" y="26"/>
                    <a:pt x="14" y="26"/>
                  </a:cubicBezTo>
                  <a:cubicBezTo>
                    <a:pt x="21" y="26"/>
                    <a:pt x="27" y="20"/>
                    <a:pt x="27" y="13"/>
                  </a:cubicBezTo>
                  <a:close/>
                </a:path>
              </a:pathLst>
            </a:custGeom>
            <a:solidFill>
              <a:srgbClr val="DF322E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21212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C8681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4" name="Oval 71"/>
            <p:cNvSpPr>
              <a:spLocks noChangeArrowheads="1"/>
            </p:cNvSpPr>
            <p:nvPr/>
          </p:nvSpPr>
          <p:spPr bwMode="auto">
            <a:xfrm>
              <a:off x="111576127" y="99606276"/>
              <a:ext cx="85779" cy="82602"/>
            </a:xfrm>
            <a:prstGeom prst="ellipse">
              <a:avLst/>
            </a:prstGeom>
            <a:solidFill>
              <a:srgbClr val="DF322E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in">
                  <a:solidFill>
                    <a:srgbClr val="21212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C8681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5" name="Freeform 72"/>
            <p:cNvSpPr>
              <a:spLocks/>
            </p:cNvSpPr>
            <p:nvPr/>
          </p:nvSpPr>
          <p:spPr bwMode="auto">
            <a:xfrm>
              <a:off x="111760393" y="99444248"/>
              <a:ext cx="85779" cy="85780"/>
            </a:xfrm>
            <a:custGeom>
              <a:avLst/>
              <a:gdLst>
                <a:gd name="T0" fmla="*/ 27 w 27"/>
                <a:gd name="T1" fmla="*/ 13 h 27"/>
                <a:gd name="T2" fmla="*/ 14 w 27"/>
                <a:gd name="T3" fmla="*/ 0 h 27"/>
                <a:gd name="T4" fmla="*/ 0 w 27"/>
                <a:gd name="T5" fmla="*/ 13 h 27"/>
                <a:gd name="T6" fmla="*/ 13 w 27"/>
                <a:gd name="T7" fmla="*/ 27 h 27"/>
                <a:gd name="T8" fmla="*/ 27 w 27"/>
                <a:gd name="T9" fmla="*/ 13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27">
                  <a:moveTo>
                    <a:pt x="27" y="13"/>
                  </a:moveTo>
                  <a:cubicBezTo>
                    <a:pt x="27" y="6"/>
                    <a:pt x="21" y="0"/>
                    <a:pt x="14" y="0"/>
                  </a:cubicBezTo>
                  <a:cubicBezTo>
                    <a:pt x="6" y="0"/>
                    <a:pt x="0" y="6"/>
                    <a:pt x="0" y="13"/>
                  </a:cubicBezTo>
                  <a:cubicBezTo>
                    <a:pt x="0" y="21"/>
                    <a:pt x="6" y="27"/>
                    <a:pt x="13" y="27"/>
                  </a:cubicBezTo>
                  <a:cubicBezTo>
                    <a:pt x="21" y="27"/>
                    <a:pt x="27" y="21"/>
                    <a:pt x="27" y="13"/>
                  </a:cubicBezTo>
                  <a:close/>
                </a:path>
              </a:pathLst>
            </a:custGeom>
            <a:solidFill>
              <a:srgbClr val="DF322E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21212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C8681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6" name="Oval 73"/>
            <p:cNvSpPr>
              <a:spLocks noChangeArrowheads="1"/>
            </p:cNvSpPr>
            <p:nvPr/>
          </p:nvSpPr>
          <p:spPr bwMode="auto">
            <a:xfrm>
              <a:off x="111935129" y="99282221"/>
              <a:ext cx="82602" cy="85779"/>
            </a:xfrm>
            <a:prstGeom prst="ellipse">
              <a:avLst/>
            </a:prstGeom>
            <a:solidFill>
              <a:srgbClr val="DF322E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in">
                  <a:solidFill>
                    <a:srgbClr val="21212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C8681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7" name="Oval 74"/>
            <p:cNvSpPr>
              <a:spLocks noChangeArrowheads="1"/>
            </p:cNvSpPr>
            <p:nvPr/>
          </p:nvSpPr>
          <p:spPr bwMode="auto">
            <a:xfrm>
              <a:off x="111931952" y="99606276"/>
              <a:ext cx="85779" cy="85779"/>
            </a:xfrm>
            <a:prstGeom prst="ellipse">
              <a:avLst/>
            </a:prstGeom>
            <a:solidFill>
              <a:srgbClr val="DF322E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in">
                  <a:solidFill>
                    <a:srgbClr val="21212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C8681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8" name="Freeform 75"/>
            <p:cNvSpPr>
              <a:spLocks/>
            </p:cNvSpPr>
            <p:nvPr/>
          </p:nvSpPr>
          <p:spPr bwMode="auto">
            <a:xfrm>
              <a:off x="112116218" y="99444248"/>
              <a:ext cx="85779" cy="85780"/>
            </a:xfrm>
            <a:custGeom>
              <a:avLst/>
              <a:gdLst>
                <a:gd name="T0" fmla="*/ 27 w 27"/>
                <a:gd name="T1" fmla="*/ 14 h 27"/>
                <a:gd name="T2" fmla="*/ 14 w 27"/>
                <a:gd name="T3" fmla="*/ 0 h 27"/>
                <a:gd name="T4" fmla="*/ 0 w 27"/>
                <a:gd name="T5" fmla="*/ 13 h 27"/>
                <a:gd name="T6" fmla="*/ 14 w 27"/>
                <a:gd name="T7" fmla="*/ 27 h 27"/>
                <a:gd name="T8" fmla="*/ 27 w 27"/>
                <a:gd name="T9" fmla="*/ 14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27">
                  <a:moveTo>
                    <a:pt x="27" y="14"/>
                  </a:moveTo>
                  <a:cubicBezTo>
                    <a:pt x="27" y="6"/>
                    <a:pt x="21" y="0"/>
                    <a:pt x="14" y="0"/>
                  </a:cubicBezTo>
                  <a:cubicBezTo>
                    <a:pt x="6" y="0"/>
                    <a:pt x="0" y="6"/>
                    <a:pt x="0" y="13"/>
                  </a:cubicBezTo>
                  <a:cubicBezTo>
                    <a:pt x="0" y="21"/>
                    <a:pt x="6" y="27"/>
                    <a:pt x="14" y="27"/>
                  </a:cubicBezTo>
                  <a:cubicBezTo>
                    <a:pt x="21" y="27"/>
                    <a:pt x="27" y="21"/>
                    <a:pt x="27" y="14"/>
                  </a:cubicBezTo>
                  <a:close/>
                </a:path>
              </a:pathLst>
            </a:custGeom>
            <a:solidFill>
              <a:srgbClr val="DF322E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21212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C8681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9" name="Freeform 76"/>
            <p:cNvSpPr>
              <a:spLocks/>
            </p:cNvSpPr>
            <p:nvPr/>
          </p:nvSpPr>
          <p:spPr bwMode="auto">
            <a:xfrm>
              <a:off x="112290954" y="99282221"/>
              <a:ext cx="85779" cy="85779"/>
            </a:xfrm>
            <a:custGeom>
              <a:avLst/>
              <a:gdLst>
                <a:gd name="T0" fmla="*/ 27 w 27"/>
                <a:gd name="T1" fmla="*/ 14 h 27"/>
                <a:gd name="T2" fmla="*/ 13 w 27"/>
                <a:gd name="T3" fmla="*/ 0 h 27"/>
                <a:gd name="T4" fmla="*/ 0 w 27"/>
                <a:gd name="T5" fmla="*/ 14 h 27"/>
                <a:gd name="T6" fmla="*/ 13 w 27"/>
                <a:gd name="T7" fmla="*/ 27 h 27"/>
                <a:gd name="T8" fmla="*/ 27 w 27"/>
                <a:gd name="T9" fmla="*/ 14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27">
                  <a:moveTo>
                    <a:pt x="27" y="14"/>
                  </a:moveTo>
                  <a:cubicBezTo>
                    <a:pt x="27" y="6"/>
                    <a:pt x="21" y="0"/>
                    <a:pt x="13" y="0"/>
                  </a:cubicBezTo>
                  <a:cubicBezTo>
                    <a:pt x="6" y="0"/>
                    <a:pt x="0" y="6"/>
                    <a:pt x="0" y="14"/>
                  </a:cubicBezTo>
                  <a:cubicBezTo>
                    <a:pt x="0" y="21"/>
                    <a:pt x="6" y="27"/>
                    <a:pt x="13" y="27"/>
                  </a:cubicBezTo>
                  <a:cubicBezTo>
                    <a:pt x="20" y="27"/>
                    <a:pt x="26" y="21"/>
                    <a:pt x="27" y="14"/>
                  </a:cubicBezTo>
                  <a:close/>
                </a:path>
              </a:pathLst>
            </a:custGeom>
            <a:solidFill>
              <a:srgbClr val="DF322E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21212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C8681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0" name="Oval 77"/>
            <p:cNvSpPr>
              <a:spLocks noChangeArrowheads="1"/>
            </p:cNvSpPr>
            <p:nvPr/>
          </p:nvSpPr>
          <p:spPr bwMode="auto">
            <a:xfrm>
              <a:off x="112287777" y="99606276"/>
              <a:ext cx="85779" cy="85779"/>
            </a:xfrm>
            <a:prstGeom prst="ellipse">
              <a:avLst/>
            </a:prstGeom>
            <a:solidFill>
              <a:srgbClr val="DF322E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in">
                  <a:solidFill>
                    <a:srgbClr val="21212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C8681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1" name="Freeform 78"/>
            <p:cNvSpPr>
              <a:spLocks/>
            </p:cNvSpPr>
            <p:nvPr/>
          </p:nvSpPr>
          <p:spPr bwMode="auto">
            <a:xfrm>
              <a:off x="112472043" y="99444248"/>
              <a:ext cx="85779" cy="85780"/>
            </a:xfrm>
            <a:custGeom>
              <a:avLst/>
              <a:gdLst>
                <a:gd name="T0" fmla="*/ 14 w 27"/>
                <a:gd name="T1" fmla="*/ 1 h 27"/>
                <a:gd name="T2" fmla="*/ 0 w 27"/>
                <a:gd name="T3" fmla="*/ 14 h 27"/>
                <a:gd name="T4" fmla="*/ 14 w 27"/>
                <a:gd name="T5" fmla="*/ 27 h 27"/>
                <a:gd name="T6" fmla="*/ 27 w 27"/>
                <a:gd name="T7" fmla="*/ 14 h 27"/>
                <a:gd name="T8" fmla="*/ 14 w 27"/>
                <a:gd name="T9" fmla="*/ 1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27">
                  <a:moveTo>
                    <a:pt x="14" y="1"/>
                  </a:moveTo>
                  <a:cubicBezTo>
                    <a:pt x="6" y="0"/>
                    <a:pt x="0" y="6"/>
                    <a:pt x="0" y="14"/>
                  </a:cubicBezTo>
                  <a:cubicBezTo>
                    <a:pt x="0" y="21"/>
                    <a:pt x="6" y="27"/>
                    <a:pt x="14" y="27"/>
                  </a:cubicBezTo>
                  <a:cubicBezTo>
                    <a:pt x="21" y="27"/>
                    <a:pt x="27" y="21"/>
                    <a:pt x="27" y="14"/>
                  </a:cubicBezTo>
                  <a:cubicBezTo>
                    <a:pt x="27" y="7"/>
                    <a:pt x="21" y="1"/>
                    <a:pt x="14" y="1"/>
                  </a:cubicBezTo>
                  <a:close/>
                </a:path>
              </a:pathLst>
            </a:custGeom>
            <a:solidFill>
              <a:srgbClr val="DF322E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21212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C8681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2" name="Freeform 79"/>
            <p:cNvSpPr>
              <a:spLocks/>
            </p:cNvSpPr>
            <p:nvPr/>
          </p:nvSpPr>
          <p:spPr bwMode="auto">
            <a:xfrm>
              <a:off x="112646779" y="99285398"/>
              <a:ext cx="85779" cy="82602"/>
            </a:xfrm>
            <a:custGeom>
              <a:avLst/>
              <a:gdLst>
                <a:gd name="T0" fmla="*/ 13 w 27"/>
                <a:gd name="T1" fmla="*/ 0 h 26"/>
                <a:gd name="T2" fmla="*/ 0 w 27"/>
                <a:gd name="T3" fmla="*/ 13 h 26"/>
                <a:gd name="T4" fmla="*/ 13 w 27"/>
                <a:gd name="T5" fmla="*/ 26 h 26"/>
                <a:gd name="T6" fmla="*/ 27 w 27"/>
                <a:gd name="T7" fmla="*/ 13 h 26"/>
                <a:gd name="T8" fmla="*/ 13 w 27"/>
                <a:gd name="T9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26">
                  <a:moveTo>
                    <a:pt x="13" y="0"/>
                  </a:moveTo>
                  <a:cubicBezTo>
                    <a:pt x="6" y="0"/>
                    <a:pt x="0" y="6"/>
                    <a:pt x="0" y="13"/>
                  </a:cubicBezTo>
                  <a:cubicBezTo>
                    <a:pt x="0" y="20"/>
                    <a:pt x="6" y="26"/>
                    <a:pt x="13" y="26"/>
                  </a:cubicBezTo>
                  <a:cubicBezTo>
                    <a:pt x="21" y="26"/>
                    <a:pt x="27" y="21"/>
                    <a:pt x="27" y="13"/>
                  </a:cubicBezTo>
                  <a:cubicBezTo>
                    <a:pt x="27" y="6"/>
                    <a:pt x="21" y="0"/>
                    <a:pt x="13" y="0"/>
                  </a:cubicBezTo>
                  <a:close/>
                </a:path>
              </a:pathLst>
            </a:custGeom>
            <a:solidFill>
              <a:srgbClr val="DF322E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21212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C8681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3" name="Oval 80"/>
            <p:cNvSpPr>
              <a:spLocks noChangeArrowheads="1"/>
            </p:cNvSpPr>
            <p:nvPr/>
          </p:nvSpPr>
          <p:spPr bwMode="auto">
            <a:xfrm>
              <a:off x="112646779" y="99609453"/>
              <a:ext cx="82602" cy="82602"/>
            </a:xfrm>
            <a:prstGeom prst="ellipse">
              <a:avLst/>
            </a:prstGeom>
            <a:solidFill>
              <a:srgbClr val="DF322E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in">
                  <a:solidFill>
                    <a:srgbClr val="21212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C8681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4" name="Freeform 81"/>
            <p:cNvSpPr>
              <a:spLocks/>
            </p:cNvSpPr>
            <p:nvPr/>
          </p:nvSpPr>
          <p:spPr bwMode="auto">
            <a:xfrm>
              <a:off x="112827868" y="99447425"/>
              <a:ext cx="85779" cy="85780"/>
            </a:xfrm>
            <a:custGeom>
              <a:avLst/>
              <a:gdLst>
                <a:gd name="T0" fmla="*/ 14 w 27"/>
                <a:gd name="T1" fmla="*/ 0 h 27"/>
                <a:gd name="T2" fmla="*/ 0 w 27"/>
                <a:gd name="T3" fmla="*/ 13 h 27"/>
                <a:gd name="T4" fmla="*/ 14 w 27"/>
                <a:gd name="T5" fmla="*/ 27 h 27"/>
                <a:gd name="T6" fmla="*/ 27 w 27"/>
                <a:gd name="T7" fmla="*/ 13 h 27"/>
                <a:gd name="T8" fmla="*/ 14 w 27"/>
                <a:gd name="T9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27">
                  <a:moveTo>
                    <a:pt x="14" y="0"/>
                  </a:moveTo>
                  <a:cubicBezTo>
                    <a:pt x="7" y="0"/>
                    <a:pt x="1" y="6"/>
                    <a:pt x="0" y="13"/>
                  </a:cubicBezTo>
                  <a:cubicBezTo>
                    <a:pt x="0" y="21"/>
                    <a:pt x="6" y="27"/>
                    <a:pt x="14" y="27"/>
                  </a:cubicBezTo>
                  <a:cubicBezTo>
                    <a:pt x="21" y="27"/>
                    <a:pt x="27" y="21"/>
                    <a:pt x="27" y="13"/>
                  </a:cubicBezTo>
                  <a:cubicBezTo>
                    <a:pt x="27" y="6"/>
                    <a:pt x="21" y="0"/>
                    <a:pt x="14" y="0"/>
                  </a:cubicBezTo>
                  <a:close/>
                </a:path>
              </a:pathLst>
            </a:custGeom>
            <a:solidFill>
              <a:srgbClr val="DF322E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21212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C8681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5" name="Oval 82"/>
            <p:cNvSpPr>
              <a:spLocks noChangeArrowheads="1"/>
            </p:cNvSpPr>
            <p:nvPr/>
          </p:nvSpPr>
          <p:spPr bwMode="auto">
            <a:xfrm>
              <a:off x="113002604" y="99285398"/>
              <a:ext cx="85779" cy="85779"/>
            </a:xfrm>
            <a:prstGeom prst="ellipse">
              <a:avLst/>
            </a:prstGeom>
            <a:solidFill>
              <a:srgbClr val="DF322E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in">
                  <a:solidFill>
                    <a:srgbClr val="21212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C8681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6" name="Freeform 83"/>
            <p:cNvSpPr>
              <a:spLocks/>
            </p:cNvSpPr>
            <p:nvPr/>
          </p:nvSpPr>
          <p:spPr bwMode="auto">
            <a:xfrm>
              <a:off x="113002604" y="99609453"/>
              <a:ext cx="82602" cy="85779"/>
            </a:xfrm>
            <a:custGeom>
              <a:avLst/>
              <a:gdLst>
                <a:gd name="T0" fmla="*/ 0 w 26"/>
                <a:gd name="T1" fmla="*/ 13 h 27"/>
                <a:gd name="T2" fmla="*/ 13 w 26"/>
                <a:gd name="T3" fmla="*/ 27 h 27"/>
                <a:gd name="T4" fmla="*/ 26 w 26"/>
                <a:gd name="T5" fmla="*/ 13 h 27"/>
                <a:gd name="T6" fmla="*/ 13 w 26"/>
                <a:gd name="T7" fmla="*/ 0 h 27"/>
                <a:gd name="T8" fmla="*/ 0 w 26"/>
                <a:gd name="T9" fmla="*/ 13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27">
                  <a:moveTo>
                    <a:pt x="0" y="13"/>
                  </a:moveTo>
                  <a:cubicBezTo>
                    <a:pt x="0" y="21"/>
                    <a:pt x="6" y="27"/>
                    <a:pt x="13" y="27"/>
                  </a:cubicBezTo>
                  <a:cubicBezTo>
                    <a:pt x="20" y="27"/>
                    <a:pt x="26" y="21"/>
                    <a:pt x="26" y="13"/>
                  </a:cubicBezTo>
                  <a:cubicBezTo>
                    <a:pt x="26" y="6"/>
                    <a:pt x="21" y="0"/>
                    <a:pt x="13" y="0"/>
                  </a:cubicBezTo>
                  <a:cubicBezTo>
                    <a:pt x="6" y="0"/>
                    <a:pt x="0" y="6"/>
                    <a:pt x="0" y="13"/>
                  </a:cubicBezTo>
                  <a:close/>
                </a:path>
              </a:pathLst>
            </a:custGeom>
            <a:solidFill>
              <a:srgbClr val="DF322E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21212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C8681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7" name="Oval 84"/>
            <p:cNvSpPr>
              <a:spLocks noChangeArrowheads="1"/>
            </p:cNvSpPr>
            <p:nvPr/>
          </p:nvSpPr>
          <p:spPr bwMode="auto">
            <a:xfrm>
              <a:off x="113186870" y="99447425"/>
              <a:ext cx="82602" cy="85780"/>
            </a:xfrm>
            <a:prstGeom prst="ellipse">
              <a:avLst/>
            </a:prstGeom>
            <a:solidFill>
              <a:srgbClr val="DF322E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in">
                  <a:solidFill>
                    <a:srgbClr val="21212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C8681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8" name="Oval 85"/>
            <p:cNvSpPr>
              <a:spLocks noChangeArrowheads="1"/>
            </p:cNvSpPr>
            <p:nvPr/>
          </p:nvSpPr>
          <p:spPr bwMode="auto">
            <a:xfrm>
              <a:off x="113367960" y="99279044"/>
              <a:ext cx="82602" cy="82602"/>
            </a:xfrm>
            <a:prstGeom prst="ellipse">
              <a:avLst/>
            </a:prstGeom>
            <a:solidFill>
              <a:srgbClr val="DF322E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in">
                  <a:solidFill>
                    <a:srgbClr val="21212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C8681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9" name="Oval 86"/>
            <p:cNvSpPr>
              <a:spLocks noChangeArrowheads="1"/>
            </p:cNvSpPr>
            <p:nvPr/>
          </p:nvSpPr>
          <p:spPr bwMode="auto">
            <a:xfrm>
              <a:off x="113364783" y="99603099"/>
              <a:ext cx="85779" cy="82602"/>
            </a:xfrm>
            <a:prstGeom prst="ellipse">
              <a:avLst/>
            </a:prstGeom>
            <a:solidFill>
              <a:srgbClr val="DF322E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in">
                  <a:solidFill>
                    <a:srgbClr val="21212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C8681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0" name="Freeform 87"/>
            <p:cNvSpPr>
              <a:spLocks/>
            </p:cNvSpPr>
            <p:nvPr/>
          </p:nvSpPr>
          <p:spPr bwMode="auto">
            <a:xfrm>
              <a:off x="113549049" y="99441071"/>
              <a:ext cx="85779" cy="85779"/>
            </a:xfrm>
            <a:custGeom>
              <a:avLst/>
              <a:gdLst>
                <a:gd name="T0" fmla="*/ 13 w 27"/>
                <a:gd name="T1" fmla="*/ 27 h 27"/>
                <a:gd name="T2" fmla="*/ 27 w 27"/>
                <a:gd name="T3" fmla="*/ 13 h 27"/>
                <a:gd name="T4" fmla="*/ 14 w 27"/>
                <a:gd name="T5" fmla="*/ 0 h 27"/>
                <a:gd name="T6" fmla="*/ 0 w 27"/>
                <a:gd name="T7" fmla="*/ 13 h 27"/>
                <a:gd name="T8" fmla="*/ 13 w 27"/>
                <a:gd name="T9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27">
                  <a:moveTo>
                    <a:pt x="13" y="27"/>
                  </a:moveTo>
                  <a:cubicBezTo>
                    <a:pt x="21" y="27"/>
                    <a:pt x="27" y="21"/>
                    <a:pt x="27" y="13"/>
                  </a:cubicBezTo>
                  <a:cubicBezTo>
                    <a:pt x="27" y="6"/>
                    <a:pt x="21" y="0"/>
                    <a:pt x="14" y="0"/>
                  </a:cubicBezTo>
                  <a:cubicBezTo>
                    <a:pt x="6" y="0"/>
                    <a:pt x="0" y="6"/>
                    <a:pt x="0" y="13"/>
                  </a:cubicBezTo>
                  <a:cubicBezTo>
                    <a:pt x="0" y="20"/>
                    <a:pt x="6" y="27"/>
                    <a:pt x="13" y="27"/>
                  </a:cubicBezTo>
                  <a:close/>
                </a:path>
              </a:pathLst>
            </a:custGeom>
            <a:solidFill>
              <a:srgbClr val="DF322E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21212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C8681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1" name="Oval 88"/>
            <p:cNvSpPr>
              <a:spLocks noChangeArrowheads="1"/>
            </p:cNvSpPr>
            <p:nvPr/>
          </p:nvSpPr>
          <p:spPr bwMode="auto">
            <a:xfrm>
              <a:off x="113723785" y="99279044"/>
              <a:ext cx="82602" cy="85779"/>
            </a:xfrm>
            <a:prstGeom prst="ellipse">
              <a:avLst/>
            </a:prstGeom>
            <a:solidFill>
              <a:srgbClr val="DF322E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in">
                  <a:solidFill>
                    <a:srgbClr val="21212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C8681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2" name="Oval 89"/>
            <p:cNvSpPr>
              <a:spLocks noChangeArrowheads="1"/>
            </p:cNvSpPr>
            <p:nvPr/>
          </p:nvSpPr>
          <p:spPr bwMode="auto">
            <a:xfrm>
              <a:off x="113720607" y="99603099"/>
              <a:ext cx="85780" cy="85779"/>
            </a:xfrm>
            <a:prstGeom prst="ellipse">
              <a:avLst/>
            </a:prstGeom>
            <a:solidFill>
              <a:srgbClr val="DF322E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in">
                  <a:solidFill>
                    <a:srgbClr val="21212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C8681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3" name="Freeform 90"/>
            <p:cNvSpPr>
              <a:spLocks/>
            </p:cNvSpPr>
            <p:nvPr/>
          </p:nvSpPr>
          <p:spPr bwMode="auto">
            <a:xfrm>
              <a:off x="113904874" y="99441071"/>
              <a:ext cx="85779" cy="85779"/>
            </a:xfrm>
            <a:custGeom>
              <a:avLst/>
              <a:gdLst>
                <a:gd name="T0" fmla="*/ 0 w 27"/>
                <a:gd name="T1" fmla="*/ 13 h 27"/>
                <a:gd name="T2" fmla="*/ 14 w 27"/>
                <a:gd name="T3" fmla="*/ 27 h 27"/>
                <a:gd name="T4" fmla="*/ 27 w 27"/>
                <a:gd name="T5" fmla="*/ 14 h 27"/>
                <a:gd name="T6" fmla="*/ 14 w 27"/>
                <a:gd name="T7" fmla="*/ 0 h 27"/>
                <a:gd name="T8" fmla="*/ 0 w 27"/>
                <a:gd name="T9" fmla="*/ 13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27">
                  <a:moveTo>
                    <a:pt x="0" y="13"/>
                  </a:moveTo>
                  <a:cubicBezTo>
                    <a:pt x="0" y="21"/>
                    <a:pt x="6" y="27"/>
                    <a:pt x="14" y="27"/>
                  </a:cubicBezTo>
                  <a:cubicBezTo>
                    <a:pt x="21" y="27"/>
                    <a:pt x="27" y="21"/>
                    <a:pt x="27" y="14"/>
                  </a:cubicBezTo>
                  <a:cubicBezTo>
                    <a:pt x="27" y="6"/>
                    <a:pt x="21" y="0"/>
                    <a:pt x="14" y="0"/>
                  </a:cubicBezTo>
                  <a:cubicBezTo>
                    <a:pt x="6" y="0"/>
                    <a:pt x="0" y="6"/>
                    <a:pt x="0" y="13"/>
                  </a:cubicBezTo>
                  <a:close/>
                </a:path>
              </a:pathLst>
            </a:custGeom>
            <a:solidFill>
              <a:srgbClr val="DF322E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21212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C8681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4" name="Oval 91"/>
            <p:cNvSpPr>
              <a:spLocks noChangeArrowheads="1"/>
            </p:cNvSpPr>
            <p:nvPr/>
          </p:nvSpPr>
          <p:spPr bwMode="auto">
            <a:xfrm>
              <a:off x="114079609" y="99279044"/>
              <a:ext cx="85780" cy="85779"/>
            </a:xfrm>
            <a:prstGeom prst="ellipse">
              <a:avLst/>
            </a:prstGeom>
            <a:solidFill>
              <a:srgbClr val="DF322E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in">
                  <a:solidFill>
                    <a:srgbClr val="21212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C8681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5" name="Freeform 92"/>
            <p:cNvSpPr>
              <a:spLocks/>
            </p:cNvSpPr>
            <p:nvPr/>
          </p:nvSpPr>
          <p:spPr bwMode="auto">
            <a:xfrm>
              <a:off x="114076432" y="99603099"/>
              <a:ext cx="85780" cy="85779"/>
            </a:xfrm>
            <a:custGeom>
              <a:avLst/>
              <a:gdLst>
                <a:gd name="T0" fmla="*/ 14 w 27"/>
                <a:gd name="T1" fmla="*/ 0 h 27"/>
                <a:gd name="T2" fmla="*/ 0 w 27"/>
                <a:gd name="T3" fmla="*/ 14 h 27"/>
                <a:gd name="T4" fmla="*/ 14 w 27"/>
                <a:gd name="T5" fmla="*/ 27 h 27"/>
                <a:gd name="T6" fmla="*/ 27 w 27"/>
                <a:gd name="T7" fmla="*/ 14 h 27"/>
                <a:gd name="T8" fmla="*/ 14 w 27"/>
                <a:gd name="T9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27">
                  <a:moveTo>
                    <a:pt x="14" y="0"/>
                  </a:moveTo>
                  <a:cubicBezTo>
                    <a:pt x="7" y="0"/>
                    <a:pt x="1" y="6"/>
                    <a:pt x="0" y="14"/>
                  </a:cubicBezTo>
                  <a:cubicBezTo>
                    <a:pt x="0" y="21"/>
                    <a:pt x="6" y="27"/>
                    <a:pt x="14" y="27"/>
                  </a:cubicBezTo>
                  <a:cubicBezTo>
                    <a:pt x="21" y="27"/>
                    <a:pt x="27" y="21"/>
                    <a:pt x="27" y="14"/>
                  </a:cubicBezTo>
                  <a:cubicBezTo>
                    <a:pt x="27" y="6"/>
                    <a:pt x="21" y="0"/>
                    <a:pt x="14" y="0"/>
                  </a:cubicBezTo>
                  <a:close/>
                </a:path>
              </a:pathLst>
            </a:custGeom>
            <a:solidFill>
              <a:srgbClr val="DF322E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21212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C8681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6" name="Freeform 93"/>
            <p:cNvSpPr>
              <a:spLocks/>
            </p:cNvSpPr>
            <p:nvPr/>
          </p:nvSpPr>
          <p:spPr bwMode="auto">
            <a:xfrm>
              <a:off x="114260699" y="99441071"/>
              <a:ext cx="85779" cy="85779"/>
            </a:xfrm>
            <a:custGeom>
              <a:avLst/>
              <a:gdLst>
                <a:gd name="T0" fmla="*/ 27 w 27"/>
                <a:gd name="T1" fmla="*/ 14 h 27"/>
                <a:gd name="T2" fmla="*/ 14 w 27"/>
                <a:gd name="T3" fmla="*/ 0 h 27"/>
                <a:gd name="T4" fmla="*/ 0 w 27"/>
                <a:gd name="T5" fmla="*/ 14 h 27"/>
                <a:gd name="T6" fmla="*/ 14 w 27"/>
                <a:gd name="T7" fmla="*/ 27 h 27"/>
                <a:gd name="T8" fmla="*/ 27 w 27"/>
                <a:gd name="T9" fmla="*/ 14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27">
                  <a:moveTo>
                    <a:pt x="27" y="14"/>
                  </a:moveTo>
                  <a:cubicBezTo>
                    <a:pt x="27" y="7"/>
                    <a:pt x="21" y="0"/>
                    <a:pt x="14" y="0"/>
                  </a:cubicBezTo>
                  <a:cubicBezTo>
                    <a:pt x="6" y="0"/>
                    <a:pt x="0" y="6"/>
                    <a:pt x="0" y="14"/>
                  </a:cubicBezTo>
                  <a:cubicBezTo>
                    <a:pt x="0" y="21"/>
                    <a:pt x="6" y="27"/>
                    <a:pt x="14" y="27"/>
                  </a:cubicBezTo>
                  <a:cubicBezTo>
                    <a:pt x="21" y="27"/>
                    <a:pt x="27" y="21"/>
                    <a:pt x="27" y="14"/>
                  </a:cubicBezTo>
                  <a:close/>
                </a:path>
              </a:pathLst>
            </a:custGeom>
            <a:solidFill>
              <a:srgbClr val="DF322E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21212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C8681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7" name="Oval 94"/>
            <p:cNvSpPr>
              <a:spLocks noChangeArrowheads="1"/>
            </p:cNvSpPr>
            <p:nvPr/>
          </p:nvSpPr>
          <p:spPr bwMode="auto">
            <a:xfrm>
              <a:off x="114435434" y="99282221"/>
              <a:ext cx="85780" cy="82602"/>
            </a:xfrm>
            <a:prstGeom prst="ellipse">
              <a:avLst/>
            </a:prstGeom>
            <a:solidFill>
              <a:srgbClr val="DF322E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in">
                  <a:solidFill>
                    <a:srgbClr val="21212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C8681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8" name="Oval 95"/>
            <p:cNvSpPr>
              <a:spLocks noChangeArrowheads="1"/>
            </p:cNvSpPr>
            <p:nvPr/>
          </p:nvSpPr>
          <p:spPr bwMode="auto">
            <a:xfrm>
              <a:off x="114435434" y="99606276"/>
              <a:ext cx="82603" cy="82602"/>
            </a:xfrm>
            <a:prstGeom prst="ellipse">
              <a:avLst/>
            </a:prstGeom>
            <a:solidFill>
              <a:srgbClr val="DF322E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in">
                  <a:solidFill>
                    <a:srgbClr val="21212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C8681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9" name="Freeform 96"/>
            <p:cNvSpPr>
              <a:spLocks/>
            </p:cNvSpPr>
            <p:nvPr/>
          </p:nvSpPr>
          <p:spPr bwMode="auto">
            <a:xfrm>
              <a:off x="114619701" y="99444248"/>
              <a:ext cx="82602" cy="85780"/>
            </a:xfrm>
            <a:custGeom>
              <a:avLst/>
              <a:gdLst>
                <a:gd name="T0" fmla="*/ 26 w 26"/>
                <a:gd name="T1" fmla="*/ 13 h 27"/>
                <a:gd name="T2" fmla="*/ 13 w 26"/>
                <a:gd name="T3" fmla="*/ 0 h 27"/>
                <a:gd name="T4" fmla="*/ 0 w 26"/>
                <a:gd name="T5" fmla="*/ 13 h 27"/>
                <a:gd name="T6" fmla="*/ 13 w 26"/>
                <a:gd name="T7" fmla="*/ 27 h 27"/>
                <a:gd name="T8" fmla="*/ 26 w 26"/>
                <a:gd name="T9" fmla="*/ 13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27">
                  <a:moveTo>
                    <a:pt x="26" y="13"/>
                  </a:moveTo>
                  <a:cubicBezTo>
                    <a:pt x="26" y="6"/>
                    <a:pt x="20" y="0"/>
                    <a:pt x="13" y="0"/>
                  </a:cubicBezTo>
                  <a:cubicBezTo>
                    <a:pt x="6" y="0"/>
                    <a:pt x="0" y="6"/>
                    <a:pt x="0" y="13"/>
                  </a:cubicBezTo>
                  <a:cubicBezTo>
                    <a:pt x="0" y="21"/>
                    <a:pt x="5" y="27"/>
                    <a:pt x="13" y="27"/>
                  </a:cubicBezTo>
                  <a:cubicBezTo>
                    <a:pt x="20" y="27"/>
                    <a:pt x="26" y="21"/>
                    <a:pt x="26" y="13"/>
                  </a:cubicBezTo>
                  <a:close/>
                </a:path>
              </a:pathLst>
            </a:custGeom>
            <a:solidFill>
              <a:srgbClr val="DF322E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21212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C8681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0" name="Freeform 97"/>
            <p:cNvSpPr>
              <a:spLocks/>
            </p:cNvSpPr>
            <p:nvPr/>
          </p:nvSpPr>
          <p:spPr bwMode="auto">
            <a:xfrm>
              <a:off x="113482332" y="105915815"/>
              <a:ext cx="82602" cy="85779"/>
            </a:xfrm>
            <a:custGeom>
              <a:avLst/>
              <a:gdLst>
                <a:gd name="T0" fmla="*/ 26 w 26"/>
                <a:gd name="T1" fmla="*/ 14 h 27"/>
                <a:gd name="T2" fmla="*/ 13 w 26"/>
                <a:gd name="T3" fmla="*/ 0 h 27"/>
                <a:gd name="T4" fmla="*/ 0 w 26"/>
                <a:gd name="T5" fmla="*/ 14 h 27"/>
                <a:gd name="T6" fmla="*/ 13 w 26"/>
                <a:gd name="T7" fmla="*/ 27 h 27"/>
                <a:gd name="T8" fmla="*/ 26 w 26"/>
                <a:gd name="T9" fmla="*/ 14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27">
                  <a:moveTo>
                    <a:pt x="26" y="14"/>
                  </a:moveTo>
                  <a:cubicBezTo>
                    <a:pt x="26" y="7"/>
                    <a:pt x="20" y="0"/>
                    <a:pt x="13" y="0"/>
                  </a:cubicBezTo>
                  <a:cubicBezTo>
                    <a:pt x="6" y="0"/>
                    <a:pt x="0" y="6"/>
                    <a:pt x="0" y="14"/>
                  </a:cubicBezTo>
                  <a:cubicBezTo>
                    <a:pt x="0" y="21"/>
                    <a:pt x="6" y="27"/>
                    <a:pt x="13" y="27"/>
                  </a:cubicBezTo>
                  <a:cubicBezTo>
                    <a:pt x="20" y="27"/>
                    <a:pt x="26" y="21"/>
                    <a:pt x="26" y="14"/>
                  </a:cubicBezTo>
                  <a:close/>
                </a:path>
              </a:pathLst>
            </a:custGeom>
            <a:solidFill>
              <a:srgbClr val="DF322E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21212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C8681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1" name="Freeform 98"/>
            <p:cNvSpPr>
              <a:spLocks/>
            </p:cNvSpPr>
            <p:nvPr/>
          </p:nvSpPr>
          <p:spPr bwMode="auto">
            <a:xfrm>
              <a:off x="113803210" y="105918992"/>
              <a:ext cx="85779" cy="85779"/>
            </a:xfrm>
            <a:custGeom>
              <a:avLst/>
              <a:gdLst>
                <a:gd name="T0" fmla="*/ 27 w 27"/>
                <a:gd name="T1" fmla="*/ 13 h 27"/>
                <a:gd name="T2" fmla="*/ 14 w 27"/>
                <a:gd name="T3" fmla="*/ 0 h 27"/>
                <a:gd name="T4" fmla="*/ 0 w 27"/>
                <a:gd name="T5" fmla="*/ 13 h 27"/>
                <a:gd name="T6" fmla="*/ 14 w 27"/>
                <a:gd name="T7" fmla="*/ 27 h 27"/>
                <a:gd name="T8" fmla="*/ 27 w 27"/>
                <a:gd name="T9" fmla="*/ 13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27">
                  <a:moveTo>
                    <a:pt x="27" y="13"/>
                  </a:moveTo>
                  <a:cubicBezTo>
                    <a:pt x="27" y="6"/>
                    <a:pt x="21" y="0"/>
                    <a:pt x="14" y="0"/>
                  </a:cubicBezTo>
                  <a:cubicBezTo>
                    <a:pt x="7" y="0"/>
                    <a:pt x="1" y="6"/>
                    <a:pt x="0" y="13"/>
                  </a:cubicBezTo>
                  <a:cubicBezTo>
                    <a:pt x="0" y="21"/>
                    <a:pt x="6" y="27"/>
                    <a:pt x="14" y="27"/>
                  </a:cubicBezTo>
                  <a:cubicBezTo>
                    <a:pt x="21" y="27"/>
                    <a:pt x="27" y="21"/>
                    <a:pt x="27" y="13"/>
                  </a:cubicBezTo>
                  <a:close/>
                </a:path>
              </a:pathLst>
            </a:custGeom>
            <a:solidFill>
              <a:srgbClr val="DF322E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21212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C8681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2" name="Freeform 99"/>
            <p:cNvSpPr>
              <a:spLocks/>
            </p:cNvSpPr>
            <p:nvPr/>
          </p:nvSpPr>
          <p:spPr bwMode="auto">
            <a:xfrm>
              <a:off x="114127265" y="105918992"/>
              <a:ext cx="85779" cy="85779"/>
            </a:xfrm>
            <a:custGeom>
              <a:avLst/>
              <a:gdLst>
                <a:gd name="T0" fmla="*/ 27 w 27"/>
                <a:gd name="T1" fmla="*/ 14 h 27"/>
                <a:gd name="T2" fmla="*/ 14 w 27"/>
                <a:gd name="T3" fmla="*/ 0 h 27"/>
                <a:gd name="T4" fmla="*/ 0 w 27"/>
                <a:gd name="T5" fmla="*/ 13 h 27"/>
                <a:gd name="T6" fmla="*/ 14 w 27"/>
                <a:gd name="T7" fmla="*/ 27 h 27"/>
                <a:gd name="T8" fmla="*/ 27 w 27"/>
                <a:gd name="T9" fmla="*/ 14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27">
                  <a:moveTo>
                    <a:pt x="27" y="14"/>
                  </a:moveTo>
                  <a:cubicBezTo>
                    <a:pt x="27" y="6"/>
                    <a:pt x="21" y="0"/>
                    <a:pt x="14" y="0"/>
                  </a:cubicBezTo>
                  <a:cubicBezTo>
                    <a:pt x="6" y="0"/>
                    <a:pt x="0" y="6"/>
                    <a:pt x="0" y="13"/>
                  </a:cubicBezTo>
                  <a:cubicBezTo>
                    <a:pt x="0" y="21"/>
                    <a:pt x="6" y="27"/>
                    <a:pt x="14" y="27"/>
                  </a:cubicBezTo>
                  <a:cubicBezTo>
                    <a:pt x="21" y="27"/>
                    <a:pt x="27" y="21"/>
                    <a:pt x="27" y="14"/>
                  </a:cubicBezTo>
                  <a:close/>
                </a:path>
              </a:pathLst>
            </a:custGeom>
            <a:solidFill>
              <a:srgbClr val="DF322E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21212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C8681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3" name="Oval 100"/>
            <p:cNvSpPr>
              <a:spLocks noChangeArrowheads="1"/>
            </p:cNvSpPr>
            <p:nvPr/>
          </p:nvSpPr>
          <p:spPr bwMode="auto">
            <a:xfrm>
              <a:off x="114451319" y="105918992"/>
              <a:ext cx="85780" cy="85779"/>
            </a:xfrm>
            <a:prstGeom prst="ellipse">
              <a:avLst/>
            </a:prstGeom>
            <a:solidFill>
              <a:srgbClr val="DF322E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in">
                  <a:solidFill>
                    <a:srgbClr val="21212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C8681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4" name="Oval 101"/>
            <p:cNvSpPr>
              <a:spLocks noChangeArrowheads="1"/>
            </p:cNvSpPr>
            <p:nvPr/>
          </p:nvSpPr>
          <p:spPr bwMode="auto">
            <a:xfrm>
              <a:off x="113644359" y="105744256"/>
              <a:ext cx="82603" cy="85780"/>
            </a:xfrm>
            <a:prstGeom prst="ellipse">
              <a:avLst/>
            </a:prstGeom>
            <a:solidFill>
              <a:srgbClr val="DF322E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in">
                  <a:solidFill>
                    <a:srgbClr val="21212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C8681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5" name="Oval 102"/>
            <p:cNvSpPr>
              <a:spLocks noChangeArrowheads="1"/>
            </p:cNvSpPr>
            <p:nvPr/>
          </p:nvSpPr>
          <p:spPr bwMode="auto">
            <a:xfrm>
              <a:off x="113968414" y="105747433"/>
              <a:ext cx="82602" cy="82603"/>
            </a:xfrm>
            <a:prstGeom prst="ellipse">
              <a:avLst/>
            </a:prstGeom>
            <a:solidFill>
              <a:srgbClr val="DF322E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in">
                  <a:solidFill>
                    <a:srgbClr val="21212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C8681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6" name="Freeform 103"/>
            <p:cNvSpPr>
              <a:spLocks/>
            </p:cNvSpPr>
            <p:nvPr/>
          </p:nvSpPr>
          <p:spPr bwMode="auto">
            <a:xfrm>
              <a:off x="114292469" y="105747433"/>
              <a:ext cx="82602" cy="85780"/>
            </a:xfrm>
            <a:custGeom>
              <a:avLst/>
              <a:gdLst>
                <a:gd name="T0" fmla="*/ 13 w 26"/>
                <a:gd name="T1" fmla="*/ 0 h 27"/>
                <a:gd name="T2" fmla="*/ 0 w 26"/>
                <a:gd name="T3" fmla="*/ 13 h 27"/>
                <a:gd name="T4" fmla="*/ 13 w 26"/>
                <a:gd name="T5" fmla="*/ 27 h 27"/>
                <a:gd name="T6" fmla="*/ 26 w 26"/>
                <a:gd name="T7" fmla="*/ 13 h 27"/>
                <a:gd name="T8" fmla="*/ 13 w 26"/>
                <a:gd name="T9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27">
                  <a:moveTo>
                    <a:pt x="13" y="0"/>
                  </a:moveTo>
                  <a:cubicBezTo>
                    <a:pt x="6" y="0"/>
                    <a:pt x="0" y="6"/>
                    <a:pt x="0" y="13"/>
                  </a:cubicBezTo>
                  <a:cubicBezTo>
                    <a:pt x="0" y="21"/>
                    <a:pt x="5" y="27"/>
                    <a:pt x="13" y="27"/>
                  </a:cubicBezTo>
                  <a:cubicBezTo>
                    <a:pt x="20" y="27"/>
                    <a:pt x="26" y="21"/>
                    <a:pt x="26" y="13"/>
                  </a:cubicBezTo>
                  <a:cubicBezTo>
                    <a:pt x="26" y="6"/>
                    <a:pt x="20" y="0"/>
                    <a:pt x="13" y="0"/>
                  </a:cubicBezTo>
                  <a:close/>
                </a:path>
              </a:pathLst>
            </a:custGeom>
            <a:solidFill>
              <a:srgbClr val="DF322E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21212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C8681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7" name="Oval 104"/>
            <p:cNvSpPr>
              <a:spLocks noChangeArrowheads="1"/>
            </p:cNvSpPr>
            <p:nvPr/>
          </p:nvSpPr>
          <p:spPr bwMode="auto">
            <a:xfrm>
              <a:off x="114613347" y="105747433"/>
              <a:ext cx="85779" cy="85780"/>
            </a:xfrm>
            <a:prstGeom prst="ellipse">
              <a:avLst/>
            </a:prstGeom>
            <a:solidFill>
              <a:srgbClr val="DF322E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in">
                  <a:solidFill>
                    <a:srgbClr val="21212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C8681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8" name="Oval 105"/>
            <p:cNvSpPr>
              <a:spLocks noChangeArrowheads="1"/>
            </p:cNvSpPr>
            <p:nvPr/>
          </p:nvSpPr>
          <p:spPr bwMode="auto">
            <a:xfrm>
              <a:off x="113482332" y="105559990"/>
              <a:ext cx="85779" cy="85779"/>
            </a:xfrm>
            <a:prstGeom prst="ellipse">
              <a:avLst/>
            </a:prstGeom>
            <a:solidFill>
              <a:srgbClr val="DF322E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in">
                  <a:solidFill>
                    <a:srgbClr val="21212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C8681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9" name="Oval 106"/>
            <p:cNvSpPr>
              <a:spLocks noChangeArrowheads="1"/>
            </p:cNvSpPr>
            <p:nvPr/>
          </p:nvSpPr>
          <p:spPr bwMode="auto">
            <a:xfrm>
              <a:off x="113806387" y="105563167"/>
              <a:ext cx="85779" cy="82602"/>
            </a:xfrm>
            <a:prstGeom prst="ellipse">
              <a:avLst/>
            </a:prstGeom>
            <a:solidFill>
              <a:srgbClr val="DF322E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in">
                  <a:solidFill>
                    <a:srgbClr val="21212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C8681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0" name="Freeform 107"/>
            <p:cNvSpPr>
              <a:spLocks/>
            </p:cNvSpPr>
            <p:nvPr/>
          </p:nvSpPr>
          <p:spPr bwMode="auto">
            <a:xfrm>
              <a:off x="114130442" y="105563167"/>
              <a:ext cx="85779" cy="85779"/>
            </a:xfrm>
            <a:custGeom>
              <a:avLst/>
              <a:gdLst>
                <a:gd name="T0" fmla="*/ 13 w 27"/>
                <a:gd name="T1" fmla="*/ 0 h 27"/>
                <a:gd name="T2" fmla="*/ 0 w 27"/>
                <a:gd name="T3" fmla="*/ 13 h 27"/>
                <a:gd name="T4" fmla="*/ 13 w 27"/>
                <a:gd name="T5" fmla="*/ 27 h 27"/>
                <a:gd name="T6" fmla="*/ 27 w 27"/>
                <a:gd name="T7" fmla="*/ 13 h 27"/>
                <a:gd name="T8" fmla="*/ 13 w 27"/>
                <a:gd name="T9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27">
                  <a:moveTo>
                    <a:pt x="13" y="0"/>
                  </a:moveTo>
                  <a:cubicBezTo>
                    <a:pt x="6" y="0"/>
                    <a:pt x="0" y="6"/>
                    <a:pt x="0" y="13"/>
                  </a:cubicBezTo>
                  <a:cubicBezTo>
                    <a:pt x="0" y="21"/>
                    <a:pt x="6" y="27"/>
                    <a:pt x="13" y="27"/>
                  </a:cubicBezTo>
                  <a:cubicBezTo>
                    <a:pt x="20" y="27"/>
                    <a:pt x="26" y="21"/>
                    <a:pt x="27" y="13"/>
                  </a:cubicBezTo>
                  <a:cubicBezTo>
                    <a:pt x="27" y="6"/>
                    <a:pt x="21" y="0"/>
                    <a:pt x="13" y="0"/>
                  </a:cubicBezTo>
                  <a:close/>
                </a:path>
              </a:pathLst>
            </a:custGeom>
            <a:solidFill>
              <a:srgbClr val="DF322E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21212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C8681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1" name="Oval 108"/>
            <p:cNvSpPr>
              <a:spLocks noChangeArrowheads="1"/>
            </p:cNvSpPr>
            <p:nvPr/>
          </p:nvSpPr>
          <p:spPr bwMode="auto">
            <a:xfrm>
              <a:off x="114454496" y="105563167"/>
              <a:ext cx="82603" cy="85779"/>
            </a:xfrm>
            <a:prstGeom prst="ellipse">
              <a:avLst/>
            </a:prstGeom>
            <a:solidFill>
              <a:srgbClr val="DF322E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in">
                  <a:solidFill>
                    <a:srgbClr val="21212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C8681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2" name="Rectangle 109"/>
            <p:cNvSpPr>
              <a:spLocks noChangeArrowheads="1"/>
            </p:cNvSpPr>
            <p:nvPr/>
          </p:nvSpPr>
          <p:spPr bwMode="auto">
            <a:xfrm>
              <a:off x="106248284" y="105579052"/>
              <a:ext cx="6998949" cy="492436"/>
            </a:xfrm>
            <a:prstGeom prst="rect">
              <a:avLst/>
            </a:prstGeom>
            <a:solidFill>
              <a:srgbClr val="AFD9E5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in">
                  <a:solidFill>
                    <a:srgbClr val="21212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C8681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" name="Rectangle 110"/>
            <p:cNvSpPr>
              <a:spLocks noChangeArrowheads="1"/>
            </p:cNvSpPr>
            <p:nvPr/>
          </p:nvSpPr>
          <p:spPr bwMode="auto">
            <a:xfrm>
              <a:off x="106248284" y="99209150"/>
              <a:ext cx="4031623" cy="508321"/>
            </a:xfrm>
            <a:prstGeom prst="rect">
              <a:avLst/>
            </a:prstGeom>
            <a:solidFill>
              <a:srgbClr val="CED83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in">
                  <a:solidFill>
                    <a:srgbClr val="21212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C8681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4" name="Rectangle 111"/>
            <p:cNvSpPr>
              <a:spLocks noChangeArrowheads="1"/>
            </p:cNvSpPr>
            <p:nvPr/>
          </p:nvSpPr>
          <p:spPr bwMode="auto">
            <a:xfrm>
              <a:off x="114940579" y="99209150"/>
              <a:ext cx="457489" cy="6862338"/>
            </a:xfrm>
            <a:prstGeom prst="rect">
              <a:avLst/>
            </a:prstGeom>
            <a:solidFill>
              <a:srgbClr val="CED83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in">
                  <a:solidFill>
                    <a:srgbClr val="21212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C8681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5" name="Rectangle 112"/>
            <p:cNvSpPr>
              <a:spLocks noChangeArrowheads="1"/>
            </p:cNvSpPr>
            <p:nvPr/>
          </p:nvSpPr>
          <p:spPr bwMode="auto">
            <a:xfrm>
              <a:off x="106918632" y="99914446"/>
              <a:ext cx="7815441" cy="5435861"/>
            </a:xfrm>
            <a:prstGeom prst="rect">
              <a:avLst/>
            </a:prstGeom>
            <a:solidFill>
              <a:srgbClr val="3DB4CD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in">
                  <a:solidFill>
                    <a:srgbClr val="21212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C8681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6" name="Freeform 113"/>
            <p:cNvSpPr>
              <a:spLocks noEditPoints="1"/>
            </p:cNvSpPr>
            <p:nvPr/>
          </p:nvSpPr>
          <p:spPr bwMode="auto">
            <a:xfrm>
              <a:off x="106248284" y="99209150"/>
              <a:ext cx="8736773" cy="6862338"/>
            </a:xfrm>
            <a:custGeom>
              <a:avLst/>
              <a:gdLst>
                <a:gd name="T0" fmla="*/ 460666 w 8736773"/>
                <a:gd name="T1" fmla="*/ 768836 h 6862338"/>
                <a:gd name="T2" fmla="*/ 460666 w 8736773"/>
                <a:gd name="T3" fmla="*/ 6112564 h 6862338"/>
                <a:gd name="T4" fmla="*/ 0 w 8736773"/>
                <a:gd name="T5" fmla="*/ 6112564 h 6862338"/>
                <a:gd name="T6" fmla="*/ 0 w 8736773"/>
                <a:gd name="T7" fmla="*/ 6417557 h 6862338"/>
                <a:gd name="T8" fmla="*/ 6954471 w 8736773"/>
                <a:gd name="T9" fmla="*/ 6417557 h 6862338"/>
                <a:gd name="T10" fmla="*/ 6954471 w 8736773"/>
                <a:gd name="T11" fmla="*/ 6862338 h 6862338"/>
                <a:gd name="T12" fmla="*/ 7259464 w 8736773"/>
                <a:gd name="T13" fmla="*/ 6862338 h 6862338"/>
                <a:gd name="T14" fmla="*/ 7259464 w 8736773"/>
                <a:gd name="T15" fmla="*/ 6417557 h 6862338"/>
                <a:gd name="T16" fmla="*/ 8431780 w 8736773"/>
                <a:gd name="T17" fmla="*/ 6417557 h 6862338"/>
                <a:gd name="T18" fmla="*/ 8431780 w 8736773"/>
                <a:gd name="T19" fmla="*/ 6862338 h 6862338"/>
                <a:gd name="T20" fmla="*/ 8736773 w 8736773"/>
                <a:gd name="T21" fmla="*/ 6862338 h 6862338"/>
                <a:gd name="T22" fmla="*/ 8736773 w 8736773"/>
                <a:gd name="T23" fmla="*/ 0 h 6862338"/>
                <a:gd name="T24" fmla="*/ 8431780 w 8736773"/>
                <a:gd name="T25" fmla="*/ 0 h 6862338"/>
                <a:gd name="T26" fmla="*/ 8431780 w 8736773"/>
                <a:gd name="T27" fmla="*/ 463843 h 6862338"/>
                <a:gd name="T28" fmla="*/ 4292138 w 8736773"/>
                <a:gd name="T29" fmla="*/ 463843 h 6862338"/>
                <a:gd name="T30" fmla="*/ 4292138 w 8736773"/>
                <a:gd name="T31" fmla="*/ 0 h 6862338"/>
                <a:gd name="T32" fmla="*/ 3987145 w 8736773"/>
                <a:gd name="T33" fmla="*/ 0 h 6862338"/>
                <a:gd name="T34" fmla="*/ 3987145 w 8736773"/>
                <a:gd name="T35" fmla="*/ 463843 h 6862338"/>
                <a:gd name="T36" fmla="*/ 0 w 8736773"/>
                <a:gd name="T37" fmla="*/ 463843 h 6862338"/>
                <a:gd name="T38" fmla="*/ 0 w 8736773"/>
                <a:gd name="T39" fmla="*/ 768836 h 6862338"/>
                <a:gd name="T40" fmla="*/ 460666 w 8736773"/>
                <a:gd name="T41" fmla="*/ 768836 h 6862338"/>
                <a:gd name="T42" fmla="*/ 765659 w 8736773"/>
                <a:gd name="T43" fmla="*/ 768836 h 6862338"/>
                <a:gd name="T44" fmla="*/ 8431780 w 8736773"/>
                <a:gd name="T45" fmla="*/ 768836 h 6862338"/>
                <a:gd name="T46" fmla="*/ 8431780 w 8736773"/>
                <a:gd name="T47" fmla="*/ 6112564 h 6862338"/>
                <a:gd name="T48" fmla="*/ 765659 w 8736773"/>
                <a:gd name="T49" fmla="*/ 6112564 h 6862338"/>
                <a:gd name="T50" fmla="*/ 765659 w 8736773"/>
                <a:gd name="T51" fmla="*/ 768836 h 68623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8736773" h="6862338">
                  <a:moveTo>
                    <a:pt x="460666" y="768836"/>
                  </a:moveTo>
                  <a:lnTo>
                    <a:pt x="460666" y="6112564"/>
                  </a:lnTo>
                  <a:lnTo>
                    <a:pt x="0" y="6112564"/>
                  </a:lnTo>
                  <a:lnTo>
                    <a:pt x="0" y="6417557"/>
                  </a:lnTo>
                  <a:lnTo>
                    <a:pt x="6954471" y="6417557"/>
                  </a:lnTo>
                  <a:lnTo>
                    <a:pt x="6954471" y="6862338"/>
                  </a:lnTo>
                  <a:lnTo>
                    <a:pt x="7259464" y="6862338"/>
                  </a:lnTo>
                  <a:lnTo>
                    <a:pt x="7259464" y="6417557"/>
                  </a:lnTo>
                  <a:lnTo>
                    <a:pt x="8431780" y="6417557"/>
                  </a:lnTo>
                  <a:lnTo>
                    <a:pt x="8431780" y="6862338"/>
                  </a:lnTo>
                  <a:lnTo>
                    <a:pt x="8736773" y="6862338"/>
                  </a:lnTo>
                  <a:lnTo>
                    <a:pt x="8736773" y="0"/>
                  </a:lnTo>
                  <a:lnTo>
                    <a:pt x="8431780" y="0"/>
                  </a:lnTo>
                  <a:lnTo>
                    <a:pt x="8431780" y="463843"/>
                  </a:lnTo>
                  <a:lnTo>
                    <a:pt x="4292138" y="463843"/>
                  </a:lnTo>
                  <a:lnTo>
                    <a:pt x="4292138" y="0"/>
                  </a:lnTo>
                  <a:lnTo>
                    <a:pt x="3987145" y="0"/>
                  </a:lnTo>
                  <a:lnTo>
                    <a:pt x="3987145" y="463843"/>
                  </a:lnTo>
                  <a:lnTo>
                    <a:pt x="0" y="463843"/>
                  </a:lnTo>
                  <a:lnTo>
                    <a:pt x="0" y="768836"/>
                  </a:lnTo>
                  <a:lnTo>
                    <a:pt x="460666" y="768836"/>
                  </a:lnTo>
                  <a:close/>
                  <a:moveTo>
                    <a:pt x="765659" y="768836"/>
                  </a:moveTo>
                  <a:lnTo>
                    <a:pt x="8431780" y="768836"/>
                  </a:lnTo>
                  <a:lnTo>
                    <a:pt x="8431780" y="6112564"/>
                  </a:lnTo>
                  <a:lnTo>
                    <a:pt x="765659" y="6112564"/>
                  </a:lnTo>
                  <a:lnTo>
                    <a:pt x="765659" y="768836"/>
                  </a:lnTo>
                  <a:close/>
                </a:path>
              </a:pathLst>
            </a:custGeom>
            <a:solidFill>
              <a:srgbClr val="21212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21212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C8681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7" name="Freeform 114"/>
            <p:cNvSpPr>
              <a:spLocks noEditPoints="1"/>
            </p:cNvSpPr>
            <p:nvPr/>
          </p:nvSpPr>
          <p:spPr bwMode="auto">
            <a:xfrm>
              <a:off x="106248284" y="99209150"/>
              <a:ext cx="8692295" cy="6862338"/>
            </a:xfrm>
            <a:custGeom>
              <a:avLst/>
              <a:gdLst>
                <a:gd name="T0" fmla="*/ 505144 w 8692295"/>
                <a:gd name="T1" fmla="*/ 721181 h 6862338"/>
                <a:gd name="T2" fmla="*/ 505144 w 8692295"/>
                <a:gd name="T3" fmla="*/ 6157042 h 6862338"/>
                <a:gd name="T4" fmla="*/ 0 w 8692295"/>
                <a:gd name="T5" fmla="*/ 6157042 h 6862338"/>
                <a:gd name="T6" fmla="*/ 0 w 8692295"/>
                <a:gd name="T7" fmla="*/ 6369902 h 6862338"/>
                <a:gd name="T8" fmla="*/ 6998949 w 8692295"/>
                <a:gd name="T9" fmla="*/ 6369902 h 6862338"/>
                <a:gd name="T10" fmla="*/ 6998949 w 8692295"/>
                <a:gd name="T11" fmla="*/ 6862338 h 6862338"/>
                <a:gd name="T12" fmla="*/ 7211809 w 8692295"/>
                <a:gd name="T13" fmla="*/ 6862338 h 6862338"/>
                <a:gd name="T14" fmla="*/ 7211809 w 8692295"/>
                <a:gd name="T15" fmla="*/ 6369902 h 6862338"/>
                <a:gd name="T16" fmla="*/ 8479435 w 8692295"/>
                <a:gd name="T17" fmla="*/ 6369902 h 6862338"/>
                <a:gd name="T18" fmla="*/ 8479435 w 8692295"/>
                <a:gd name="T19" fmla="*/ 6862338 h 6862338"/>
                <a:gd name="T20" fmla="*/ 8692295 w 8692295"/>
                <a:gd name="T21" fmla="*/ 6862338 h 6862338"/>
                <a:gd name="T22" fmla="*/ 8692295 w 8692295"/>
                <a:gd name="T23" fmla="*/ 0 h 6862338"/>
                <a:gd name="T24" fmla="*/ 8479435 w 8692295"/>
                <a:gd name="T25" fmla="*/ 0 h 6862338"/>
                <a:gd name="T26" fmla="*/ 8479435 w 8692295"/>
                <a:gd name="T27" fmla="*/ 508321 h 6862338"/>
                <a:gd name="T28" fmla="*/ 4247660 w 8692295"/>
                <a:gd name="T29" fmla="*/ 508321 h 6862338"/>
                <a:gd name="T30" fmla="*/ 4247660 w 8692295"/>
                <a:gd name="T31" fmla="*/ 0 h 6862338"/>
                <a:gd name="T32" fmla="*/ 4031623 w 8692295"/>
                <a:gd name="T33" fmla="*/ 0 h 6862338"/>
                <a:gd name="T34" fmla="*/ 4031623 w 8692295"/>
                <a:gd name="T35" fmla="*/ 508321 h 6862338"/>
                <a:gd name="T36" fmla="*/ 0 w 8692295"/>
                <a:gd name="T37" fmla="*/ 508321 h 6862338"/>
                <a:gd name="T38" fmla="*/ 0 w 8692295"/>
                <a:gd name="T39" fmla="*/ 721181 h 6862338"/>
                <a:gd name="T40" fmla="*/ 505144 w 8692295"/>
                <a:gd name="T41" fmla="*/ 721181 h 6862338"/>
                <a:gd name="T42" fmla="*/ 718004 w 8692295"/>
                <a:gd name="T43" fmla="*/ 721181 h 6862338"/>
                <a:gd name="T44" fmla="*/ 8479435 w 8692295"/>
                <a:gd name="T45" fmla="*/ 721181 h 6862338"/>
                <a:gd name="T46" fmla="*/ 8479435 w 8692295"/>
                <a:gd name="T47" fmla="*/ 6157042 h 6862338"/>
                <a:gd name="T48" fmla="*/ 718004 w 8692295"/>
                <a:gd name="T49" fmla="*/ 6157042 h 6862338"/>
                <a:gd name="T50" fmla="*/ 718004 w 8692295"/>
                <a:gd name="T51" fmla="*/ 721181 h 68623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8692295" h="6862338">
                  <a:moveTo>
                    <a:pt x="505144" y="721181"/>
                  </a:moveTo>
                  <a:lnTo>
                    <a:pt x="505144" y="6157042"/>
                  </a:lnTo>
                  <a:lnTo>
                    <a:pt x="0" y="6157042"/>
                  </a:lnTo>
                  <a:lnTo>
                    <a:pt x="0" y="6369902"/>
                  </a:lnTo>
                  <a:lnTo>
                    <a:pt x="6998949" y="6369902"/>
                  </a:lnTo>
                  <a:lnTo>
                    <a:pt x="6998949" y="6862338"/>
                  </a:lnTo>
                  <a:lnTo>
                    <a:pt x="7211809" y="6862338"/>
                  </a:lnTo>
                  <a:lnTo>
                    <a:pt x="7211809" y="6369902"/>
                  </a:lnTo>
                  <a:lnTo>
                    <a:pt x="8479435" y="6369902"/>
                  </a:lnTo>
                  <a:lnTo>
                    <a:pt x="8479435" y="6862338"/>
                  </a:lnTo>
                  <a:lnTo>
                    <a:pt x="8692295" y="6862338"/>
                  </a:lnTo>
                  <a:lnTo>
                    <a:pt x="8692295" y="0"/>
                  </a:lnTo>
                  <a:lnTo>
                    <a:pt x="8479435" y="0"/>
                  </a:lnTo>
                  <a:lnTo>
                    <a:pt x="8479435" y="508321"/>
                  </a:lnTo>
                  <a:lnTo>
                    <a:pt x="4247660" y="508321"/>
                  </a:lnTo>
                  <a:lnTo>
                    <a:pt x="4247660" y="0"/>
                  </a:lnTo>
                  <a:lnTo>
                    <a:pt x="4031623" y="0"/>
                  </a:lnTo>
                  <a:lnTo>
                    <a:pt x="4031623" y="508321"/>
                  </a:lnTo>
                  <a:lnTo>
                    <a:pt x="0" y="508321"/>
                  </a:lnTo>
                  <a:lnTo>
                    <a:pt x="0" y="721181"/>
                  </a:lnTo>
                  <a:lnTo>
                    <a:pt x="505144" y="721181"/>
                  </a:lnTo>
                  <a:close/>
                  <a:moveTo>
                    <a:pt x="718004" y="721181"/>
                  </a:moveTo>
                  <a:lnTo>
                    <a:pt x="8479435" y="721181"/>
                  </a:lnTo>
                  <a:lnTo>
                    <a:pt x="8479435" y="6157042"/>
                  </a:lnTo>
                  <a:lnTo>
                    <a:pt x="718004" y="6157042"/>
                  </a:lnTo>
                  <a:lnTo>
                    <a:pt x="718004" y="72118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21212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C8681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118" name="Rectangle 144"/>
          <p:cNvSpPr>
            <a:spLocks noChangeArrowheads="1"/>
          </p:cNvSpPr>
          <p:nvPr userDrawn="1"/>
        </p:nvSpPr>
        <p:spPr bwMode="auto">
          <a:xfrm>
            <a:off x="1066800" y="1047751"/>
            <a:ext cx="4602690" cy="1009649"/>
          </a:xfrm>
          <a:prstGeom prst="rect">
            <a:avLst/>
          </a:prstGeom>
          <a:solidFill>
            <a:srgbClr val="FFFFFF"/>
          </a:solidFill>
          <a:ln w="38100" algn="in">
            <a:solidFill>
              <a:srgbClr val="21212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C8681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9200" y="2268137"/>
            <a:ext cx="7064313" cy="3726202"/>
          </a:xfrm>
        </p:spPr>
        <p:txBody>
          <a:bodyPr>
            <a:normAutofit/>
          </a:bodyPr>
          <a:lstStyle>
            <a:lvl1pPr>
              <a:defRPr sz="1800">
                <a:solidFill>
                  <a:schemeClr val="tx2"/>
                </a:solidFill>
              </a:defRPr>
            </a:lvl1pPr>
            <a:lvl2pPr>
              <a:defRPr sz="1600">
                <a:solidFill>
                  <a:schemeClr val="tx2"/>
                </a:solidFill>
              </a:defRPr>
            </a:lvl2pPr>
            <a:lvl3pPr>
              <a:defRPr sz="1400">
                <a:solidFill>
                  <a:schemeClr val="tx2"/>
                </a:solidFill>
              </a:defRPr>
            </a:lvl3pPr>
            <a:lvl4pPr>
              <a:defRPr sz="1200">
                <a:solidFill>
                  <a:schemeClr val="tx2"/>
                </a:solidFill>
              </a:defRPr>
            </a:lvl4pPr>
            <a:lvl5pPr>
              <a:defRPr sz="12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1225245" y="1204509"/>
            <a:ext cx="4444245" cy="345075"/>
          </a:xfrm>
        </p:spPr>
        <p:txBody>
          <a:bodyPr>
            <a:normAutofit/>
          </a:bodyPr>
          <a:lstStyle>
            <a:lvl1pPr>
              <a:defRPr sz="1900" cap="all" baseline="0">
                <a:solidFill>
                  <a:schemeClr val="accent4"/>
                </a:solidFill>
              </a:defRPr>
            </a:lvl1pPr>
          </a:lstStyle>
          <a:p>
            <a:r>
              <a:rPr lang="en-US" dirty="0" smtClean="0"/>
              <a:t>Page with Text and Table</a:t>
            </a:r>
            <a:endParaRPr lang="en-US" dirty="0"/>
          </a:p>
        </p:txBody>
      </p:sp>
      <p:sp>
        <p:nvSpPr>
          <p:cNvPr id="9" name="Subtitle 2"/>
          <p:cNvSpPr>
            <a:spLocks noGrp="1"/>
          </p:cNvSpPr>
          <p:nvPr>
            <p:ph type="subTitle" idx="11" hasCustomPrompt="1"/>
          </p:nvPr>
        </p:nvSpPr>
        <p:spPr>
          <a:xfrm>
            <a:off x="1219200" y="1550895"/>
            <a:ext cx="4463802" cy="318648"/>
          </a:xfrm>
        </p:spPr>
        <p:txBody>
          <a:bodyPr>
            <a:normAutofit/>
          </a:bodyPr>
          <a:lstStyle>
            <a:lvl1pPr marL="0" indent="0" algn="l">
              <a:buNone/>
              <a:defRPr sz="1500" b="1" cap="all" baseline="0">
                <a:solidFill>
                  <a:schemeClr val="accent3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Subtitle page with text and table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 userDrawn="1"/>
        </p:nvGrpSpPr>
        <p:grpSpPr bwMode="auto">
          <a:xfrm>
            <a:off x="-38756" y="-2195"/>
            <a:ext cx="9182755" cy="6858624"/>
            <a:chOff x="106210160" y="99209150"/>
            <a:chExt cx="9187908" cy="6862338"/>
          </a:xfrm>
        </p:grpSpPr>
        <p:sp>
          <p:nvSpPr>
            <p:cNvPr id="5" name="Rectangle 4"/>
            <p:cNvSpPr>
              <a:spLocks noChangeArrowheads="1"/>
            </p:cNvSpPr>
            <p:nvPr/>
          </p:nvSpPr>
          <p:spPr bwMode="auto">
            <a:xfrm>
              <a:off x="106248284" y="99930331"/>
              <a:ext cx="505144" cy="5435861"/>
            </a:xfrm>
            <a:prstGeom prst="rect">
              <a:avLst/>
            </a:prstGeom>
            <a:solidFill>
              <a:srgbClr val="E64B3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in">
                  <a:solidFill>
                    <a:srgbClr val="21212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C8681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" name="Freeform 5"/>
            <p:cNvSpPr>
              <a:spLocks/>
            </p:cNvSpPr>
            <p:nvPr/>
          </p:nvSpPr>
          <p:spPr bwMode="auto">
            <a:xfrm>
              <a:off x="106499267" y="104085858"/>
              <a:ext cx="190621" cy="231922"/>
            </a:xfrm>
            <a:custGeom>
              <a:avLst/>
              <a:gdLst>
                <a:gd name="T0" fmla="*/ 20 w 60"/>
                <a:gd name="T1" fmla="*/ 11 h 73"/>
                <a:gd name="T2" fmla="*/ 11 w 60"/>
                <a:gd name="T3" fmla="*/ 49 h 73"/>
                <a:gd name="T4" fmla="*/ 20 w 60"/>
                <a:gd name="T5" fmla="*/ 11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0" h="73">
                  <a:moveTo>
                    <a:pt x="20" y="11"/>
                  </a:moveTo>
                  <a:cubicBezTo>
                    <a:pt x="6" y="15"/>
                    <a:pt x="0" y="31"/>
                    <a:pt x="11" y="49"/>
                  </a:cubicBezTo>
                  <a:cubicBezTo>
                    <a:pt x="52" y="73"/>
                    <a:pt x="60" y="0"/>
                    <a:pt x="20" y="11"/>
                  </a:cubicBezTo>
                  <a:close/>
                </a:path>
              </a:pathLst>
            </a:custGeom>
            <a:solidFill>
              <a:srgbClr val="F4A22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21212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C8681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06559630" y="101731695"/>
              <a:ext cx="158851" cy="206505"/>
            </a:xfrm>
            <a:custGeom>
              <a:avLst/>
              <a:gdLst>
                <a:gd name="T0" fmla="*/ 18 w 50"/>
                <a:gd name="T1" fmla="*/ 15 h 65"/>
                <a:gd name="T2" fmla="*/ 50 w 50"/>
                <a:gd name="T3" fmla="*/ 61 h 65"/>
                <a:gd name="T4" fmla="*/ 50 w 50"/>
                <a:gd name="T5" fmla="*/ 4 h 65"/>
                <a:gd name="T6" fmla="*/ 18 w 50"/>
                <a:gd name="T7" fmla="*/ 15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0" h="65">
                  <a:moveTo>
                    <a:pt x="18" y="15"/>
                  </a:moveTo>
                  <a:cubicBezTo>
                    <a:pt x="0" y="41"/>
                    <a:pt x="26" y="65"/>
                    <a:pt x="50" y="61"/>
                  </a:cubicBezTo>
                  <a:cubicBezTo>
                    <a:pt x="50" y="4"/>
                    <a:pt x="50" y="4"/>
                    <a:pt x="50" y="4"/>
                  </a:cubicBezTo>
                  <a:cubicBezTo>
                    <a:pt x="39" y="0"/>
                    <a:pt x="27" y="2"/>
                    <a:pt x="18" y="15"/>
                  </a:cubicBezTo>
                  <a:close/>
                </a:path>
              </a:pathLst>
            </a:custGeom>
            <a:solidFill>
              <a:srgbClr val="F4A22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21212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C8681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106702596" y="101445764"/>
              <a:ext cx="15885" cy="88956"/>
            </a:xfrm>
            <a:custGeom>
              <a:avLst/>
              <a:gdLst>
                <a:gd name="T0" fmla="*/ 5 w 5"/>
                <a:gd name="T1" fmla="*/ 28 h 28"/>
                <a:gd name="T2" fmla="*/ 5 w 5"/>
                <a:gd name="T3" fmla="*/ 0 h 28"/>
                <a:gd name="T4" fmla="*/ 5 w 5"/>
                <a:gd name="T5" fmla="*/ 2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" h="28">
                  <a:moveTo>
                    <a:pt x="5" y="28"/>
                  </a:moveTo>
                  <a:cubicBezTo>
                    <a:pt x="5" y="0"/>
                    <a:pt x="5" y="0"/>
                    <a:pt x="5" y="0"/>
                  </a:cubicBezTo>
                  <a:cubicBezTo>
                    <a:pt x="0" y="9"/>
                    <a:pt x="0" y="19"/>
                    <a:pt x="5" y="28"/>
                  </a:cubicBezTo>
                  <a:close/>
                </a:path>
              </a:pathLst>
            </a:custGeom>
            <a:solidFill>
              <a:srgbClr val="F4A22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21212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C8681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7"/>
            <p:cNvSpPr>
              <a:spLocks/>
            </p:cNvSpPr>
            <p:nvPr/>
          </p:nvSpPr>
          <p:spPr bwMode="auto">
            <a:xfrm>
              <a:off x="106626348" y="102303556"/>
              <a:ext cx="92133" cy="181090"/>
            </a:xfrm>
            <a:custGeom>
              <a:avLst/>
              <a:gdLst>
                <a:gd name="T0" fmla="*/ 1 w 29"/>
                <a:gd name="T1" fmla="*/ 29 h 57"/>
                <a:gd name="T2" fmla="*/ 29 w 29"/>
                <a:gd name="T3" fmla="*/ 57 h 57"/>
                <a:gd name="T4" fmla="*/ 29 w 29"/>
                <a:gd name="T5" fmla="*/ 0 h 57"/>
                <a:gd name="T6" fmla="*/ 1 w 29"/>
                <a:gd name="T7" fmla="*/ 29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" h="57">
                  <a:moveTo>
                    <a:pt x="1" y="29"/>
                  </a:moveTo>
                  <a:cubicBezTo>
                    <a:pt x="3" y="49"/>
                    <a:pt x="15" y="57"/>
                    <a:pt x="29" y="57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14" y="1"/>
                    <a:pt x="0" y="10"/>
                    <a:pt x="1" y="29"/>
                  </a:cubicBezTo>
                  <a:close/>
                </a:path>
              </a:pathLst>
            </a:custGeom>
            <a:solidFill>
              <a:srgbClr val="F4A22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21212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C8681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8"/>
            <p:cNvSpPr>
              <a:spLocks/>
            </p:cNvSpPr>
            <p:nvPr/>
          </p:nvSpPr>
          <p:spPr bwMode="auto">
            <a:xfrm>
              <a:off x="106508798" y="102608549"/>
              <a:ext cx="209683" cy="247807"/>
            </a:xfrm>
            <a:custGeom>
              <a:avLst/>
              <a:gdLst>
                <a:gd name="T0" fmla="*/ 13 w 66"/>
                <a:gd name="T1" fmla="*/ 24 h 78"/>
                <a:gd name="T2" fmla="*/ 53 w 66"/>
                <a:gd name="T3" fmla="*/ 64 h 78"/>
                <a:gd name="T4" fmla="*/ 66 w 66"/>
                <a:gd name="T5" fmla="*/ 52 h 78"/>
                <a:gd name="T6" fmla="*/ 66 w 66"/>
                <a:gd name="T7" fmla="*/ 31 h 78"/>
                <a:gd name="T8" fmla="*/ 13 w 66"/>
                <a:gd name="T9" fmla="*/ 24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6" h="78">
                  <a:moveTo>
                    <a:pt x="13" y="24"/>
                  </a:moveTo>
                  <a:cubicBezTo>
                    <a:pt x="0" y="50"/>
                    <a:pt x="24" y="78"/>
                    <a:pt x="53" y="64"/>
                  </a:cubicBezTo>
                  <a:cubicBezTo>
                    <a:pt x="59" y="60"/>
                    <a:pt x="63" y="57"/>
                    <a:pt x="66" y="52"/>
                  </a:cubicBezTo>
                  <a:cubicBezTo>
                    <a:pt x="66" y="31"/>
                    <a:pt x="66" y="31"/>
                    <a:pt x="66" y="31"/>
                  </a:cubicBezTo>
                  <a:cubicBezTo>
                    <a:pt x="56" y="12"/>
                    <a:pt x="26" y="0"/>
                    <a:pt x="13" y="24"/>
                  </a:cubicBezTo>
                  <a:close/>
                </a:path>
              </a:pathLst>
            </a:custGeom>
            <a:solidFill>
              <a:srgbClr val="F4A22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21212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C8681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9"/>
            <p:cNvSpPr>
              <a:spLocks/>
            </p:cNvSpPr>
            <p:nvPr/>
          </p:nvSpPr>
          <p:spPr bwMode="auto">
            <a:xfrm>
              <a:off x="106521506" y="100626095"/>
              <a:ext cx="196975" cy="238276"/>
            </a:xfrm>
            <a:custGeom>
              <a:avLst/>
              <a:gdLst>
                <a:gd name="T0" fmla="*/ 26 w 62"/>
                <a:gd name="T1" fmla="*/ 8 h 75"/>
                <a:gd name="T2" fmla="*/ 57 w 62"/>
                <a:gd name="T3" fmla="*/ 53 h 75"/>
                <a:gd name="T4" fmla="*/ 62 w 62"/>
                <a:gd name="T5" fmla="*/ 49 h 75"/>
                <a:gd name="T6" fmla="*/ 62 w 62"/>
                <a:gd name="T7" fmla="*/ 13 h 75"/>
                <a:gd name="T8" fmla="*/ 26 w 62"/>
                <a:gd name="T9" fmla="*/ 8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2" h="75">
                  <a:moveTo>
                    <a:pt x="26" y="8"/>
                  </a:moveTo>
                  <a:cubicBezTo>
                    <a:pt x="0" y="25"/>
                    <a:pt x="23" y="75"/>
                    <a:pt x="57" y="53"/>
                  </a:cubicBezTo>
                  <a:cubicBezTo>
                    <a:pt x="59" y="52"/>
                    <a:pt x="61" y="50"/>
                    <a:pt x="62" y="49"/>
                  </a:cubicBezTo>
                  <a:cubicBezTo>
                    <a:pt x="62" y="13"/>
                    <a:pt x="62" y="13"/>
                    <a:pt x="62" y="13"/>
                  </a:cubicBezTo>
                  <a:cubicBezTo>
                    <a:pt x="55" y="5"/>
                    <a:pt x="42" y="0"/>
                    <a:pt x="26" y="8"/>
                  </a:cubicBezTo>
                  <a:close/>
                </a:path>
              </a:pathLst>
            </a:custGeom>
            <a:solidFill>
              <a:srgbClr val="F4A22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21212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C8681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0"/>
            <p:cNvSpPr>
              <a:spLocks/>
            </p:cNvSpPr>
            <p:nvPr/>
          </p:nvSpPr>
          <p:spPr bwMode="auto">
            <a:xfrm>
              <a:off x="106632702" y="100314749"/>
              <a:ext cx="85779" cy="142965"/>
            </a:xfrm>
            <a:custGeom>
              <a:avLst/>
              <a:gdLst>
                <a:gd name="T0" fmla="*/ 22 w 27"/>
                <a:gd name="T1" fmla="*/ 43 h 45"/>
                <a:gd name="T2" fmla="*/ 27 w 27"/>
                <a:gd name="T3" fmla="*/ 45 h 45"/>
                <a:gd name="T4" fmla="*/ 27 w 27"/>
                <a:gd name="T5" fmla="*/ 0 h 45"/>
                <a:gd name="T6" fmla="*/ 22 w 27"/>
                <a:gd name="T7" fmla="*/ 43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45">
                  <a:moveTo>
                    <a:pt x="22" y="43"/>
                  </a:moveTo>
                  <a:cubicBezTo>
                    <a:pt x="23" y="44"/>
                    <a:pt x="25" y="45"/>
                    <a:pt x="27" y="45"/>
                  </a:cubicBezTo>
                  <a:cubicBezTo>
                    <a:pt x="27" y="0"/>
                    <a:pt x="27" y="0"/>
                    <a:pt x="27" y="0"/>
                  </a:cubicBezTo>
                  <a:cubicBezTo>
                    <a:pt x="11" y="8"/>
                    <a:pt x="0" y="28"/>
                    <a:pt x="22" y="43"/>
                  </a:cubicBezTo>
                  <a:close/>
                </a:path>
              </a:pathLst>
            </a:custGeom>
            <a:solidFill>
              <a:srgbClr val="F4A22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21212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C8681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11"/>
            <p:cNvSpPr>
              <a:spLocks/>
            </p:cNvSpPr>
            <p:nvPr/>
          </p:nvSpPr>
          <p:spPr bwMode="auto">
            <a:xfrm>
              <a:off x="106543745" y="101182072"/>
              <a:ext cx="174736" cy="238276"/>
            </a:xfrm>
            <a:custGeom>
              <a:avLst/>
              <a:gdLst>
                <a:gd name="T0" fmla="*/ 41 w 55"/>
                <a:gd name="T1" fmla="*/ 0 h 75"/>
                <a:gd name="T2" fmla="*/ 55 w 55"/>
                <a:gd name="T3" fmla="*/ 56 h 75"/>
                <a:gd name="T4" fmla="*/ 55 w 55"/>
                <a:gd name="T5" fmla="*/ 3 h 75"/>
                <a:gd name="T6" fmla="*/ 41 w 55"/>
                <a:gd name="T7" fmla="*/ 0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5" h="75">
                  <a:moveTo>
                    <a:pt x="41" y="0"/>
                  </a:moveTo>
                  <a:cubicBezTo>
                    <a:pt x="0" y="5"/>
                    <a:pt x="13" y="75"/>
                    <a:pt x="55" y="56"/>
                  </a:cubicBezTo>
                  <a:cubicBezTo>
                    <a:pt x="55" y="3"/>
                    <a:pt x="55" y="3"/>
                    <a:pt x="55" y="3"/>
                  </a:cubicBezTo>
                  <a:cubicBezTo>
                    <a:pt x="51" y="1"/>
                    <a:pt x="46" y="0"/>
                    <a:pt x="41" y="0"/>
                  </a:cubicBezTo>
                  <a:close/>
                </a:path>
              </a:pathLst>
            </a:custGeom>
            <a:solidFill>
              <a:srgbClr val="F4A22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21212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C8681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12"/>
            <p:cNvSpPr>
              <a:spLocks/>
            </p:cNvSpPr>
            <p:nvPr/>
          </p:nvSpPr>
          <p:spPr bwMode="auto">
            <a:xfrm>
              <a:off x="106680357" y="100873902"/>
              <a:ext cx="38124" cy="136612"/>
            </a:xfrm>
            <a:custGeom>
              <a:avLst/>
              <a:gdLst>
                <a:gd name="T0" fmla="*/ 12 w 12"/>
                <a:gd name="T1" fmla="*/ 43 h 43"/>
                <a:gd name="T2" fmla="*/ 12 w 12"/>
                <a:gd name="T3" fmla="*/ 0 h 43"/>
                <a:gd name="T4" fmla="*/ 12 w 12"/>
                <a:gd name="T5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" h="43">
                  <a:moveTo>
                    <a:pt x="12" y="43"/>
                  </a:moveTo>
                  <a:cubicBezTo>
                    <a:pt x="12" y="0"/>
                    <a:pt x="12" y="0"/>
                    <a:pt x="12" y="0"/>
                  </a:cubicBezTo>
                  <a:cubicBezTo>
                    <a:pt x="0" y="11"/>
                    <a:pt x="1" y="33"/>
                    <a:pt x="12" y="43"/>
                  </a:cubicBezTo>
                  <a:close/>
                </a:path>
              </a:pathLst>
            </a:custGeom>
            <a:solidFill>
              <a:srgbClr val="F4A22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21212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C8681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Freeform 13"/>
            <p:cNvSpPr>
              <a:spLocks/>
            </p:cNvSpPr>
            <p:nvPr/>
          </p:nvSpPr>
          <p:spPr bwMode="auto">
            <a:xfrm>
              <a:off x="106578693" y="103768157"/>
              <a:ext cx="139788" cy="184267"/>
            </a:xfrm>
            <a:custGeom>
              <a:avLst/>
              <a:gdLst>
                <a:gd name="T0" fmla="*/ 28 w 44"/>
                <a:gd name="T1" fmla="*/ 1 h 58"/>
                <a:gd name="T2" fmla="*/ 39 w 44"/>
                <a:gd name="T3" fmla="*/ 46 h 58"/>
                <a:gd name="T4" fmla="*/ 44 w 44"/>
                <a:gd name="T5" fmla="*/ 43 h 58"/>
                <a:gd name="T6" fmla="*/ 44 w 44"/>
                <a:gd name="T7" fmla="*/ 5 h 58"/>
                <a:gd name="T8" fmla="*/ 28 w 44"/>
                <a:gd name="T9" fmla="*/ 1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" h="58">
                  <a:moveTo>
                    <a:pt x="28" y="1"/>
                  </a:moveTo>
                  <a:cubicBezTo>
                    <a:pt x="0" y="5"/>
                    <a:pt x="3" y="58"/>
                    <a:pt x="39" y="46"/>
                  </a:cubicBezTo>
                  <a:cubicBezTo>
                    <a:pt x="41" y="45"/>
                    <a:pt x="42" y="44"/>
                    <a:pt x="44" y="43"/>
                  </a:cubicBezTo>
                  <a:cubicBezTo>
                    <a:pt x="44" y="5"/>
                    <a:pt x="44" y="5"/>
                    <a:pt x="44" y="5"/>
                  </a:cubicBezTo>
                  <a:cubicBezTo>
                    <a:pt x="39" y="2"/>
                    <a:pt x="34" y="0"/>
                    <a:pt x="28" y="1"/>
                  </a:cubicBezTo>
                  <a:close/>
                </a:path>
              </a:pathLst>
            </a:custGeom>
            <a:solidFill>
              <a:srgbClr val="F4A22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21212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C8681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Freeform 14"/>
            <p:cNvSpPr>
              <a:spLocks/>
            </p:cNvSpPr>
            <p:nvPr/>
          </p:nvSpPr>
          <p:spPr bwMode="auto">
            <a:xfrm>
              <a:off x="106619994" y="104336842"/>
              <a:ext cx="98487" cy="133434"/>
            </a:xfrm>
            <a:custGeom>
              <a:avLst/>
              <a:gdLst>
                <a:gd name="T0" fmla="*/ 9 w 31"/>
                <a:gd name="T1" fmla="*/ 32 h 42"/>
                <a:gd name="T2" fmla="*/ 31 w 31"/>
                <a:gd name="T3" fmla="*/ 39 h 42"/>
                <a:gd name="T4" fmla="*/ 31 w 31"/>
                <a:gd name="T5" fmla="*/ 2 h 42"/>
                <a:gd name="T6" fmla="*/ 9 w 31"/>
                <a:gd name="T7" fmla="*/ 3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42">
                  <a:moveTo>
                    <a:pt x="9" y="32"/>
                  </a:moveTo>
                  <a:cubicBezTo>
                    <a:pt x="13" y="40"/>
                    <a:pt x="22" y="42"/>
                    <a:pt x="31" y="39"/>
                  </a:cubicBezTo>
                  <a:cubicBezTo>
                    <a:pt x="31" y="2"/>
                    <a:pt x="31" y="2"/>
                    <a:pt x="31" y="2"/>
                  </a:cubicBezTo>
                  <a:cubicBezTo>
                    <a:pt x="17" y="0"/>
                    <a:pt x="0" y="14"/>
                    <a:pt x="9" y="32"/>
                  </a:cubicBezTo>
                  <a:close/>
                </a:path>
              </a:pathLst>
            </a:custGeom>
            <a:solidFill>
              <a:srgbClr val="F4A22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21212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C8681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5"/>
            <p:cNvSpPr>
              <a:spLocks/>
            </p:cNvSpPr>
            <p:nvPr/>
          </p:nvSpPr>
          <p:spPr bwMode="auto">
            <a:xfrm>
              <a:off x="106689888" y="103456810"/>
              <a:ext cx="28593" cy="111196"/>
            </a:xfrm>
            <a:custGeom>
              <a:avLst/>
              <a:gdLst>
                <a:gd name="T0" fmla="*/ 9 w 9"/>
                <a:gd name="T1" fmla="*/ 35 h 35"/>
                <a:gd name="T2" fmla="*/ 9 w 9"/>
                <a:gd name="T3" fmla="*/ 35 h 35"/>
                <a:gd name="T4" fmla="*/ 9 w 9"/>
                <a:gd name="T5" fmla="*/ 0 h 35"/>
                <a:gd name="T6" fmla="*/ 9 w 9"/>
                <a:gd name="T7" fmla="*/ 35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35">
                  <a:moveTo>
                    <a:pt x="9" y="35"/>
                  </a:moveTo>
                  <a:cubicBezTo>
                    <a:pt x="9" y="35"/>
                    <a:pt x="9" y="35"/>
                    <a:pt x="9" y="35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2" y="8"/>
                    <a:pt x="0" y="20"/>
                    <a:pt x="9" y="35"/>
                  </a:cubicBezTo>
                  <a:close/>
                </a:path>
              </a:pathLst>
            </a:custGeom>
            <a:solidFill>
              <a:srgbClr val="F4A22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21212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C8681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6"/>
            <p:cNvSpPr>
              <a:spLocks/>
            </p:cNvSpPr>
            <p:nvPr/>
          </p:nvSpPr>
          <p:spPr bwMode="auto">
            <a:xfrm>
              <a:off x="106524683" y="103180411"/>
              <a:ext cx="193798" cy="200151"/>
            </a:xfrm>
            <a:custGeom>
              <a:avLst/>
              <a:gdLst>
                <a:gd name="T0" fmla="*/ 18 w 61"/>
                <a:gd name="T1" fmla="*/ 48 h 63"/>
                <a:gd name="T2" fmla="*/ 50 w 61"/>
                <a:gd name="T3" fmla="*/ 58 h 63"/>
                <a:gd name="T4" fmla="*/ 61 w 61"/>
                <a:gd name="T5" fmla="*/ 53 h 63"/>
                <a:gd name="T6" fmla="*/ 61 w 61"/>
                <a:gd name="T7" fmla="*/ 16 h 63"/>
                <a:gd name="T8" fmla="*/ 18 w 61"/>
                <a:gd name="T9" fmla="*/ 48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63">
                  <a:moveTo>
                    <a:pt x="18" y="48"/>
                  </a:moveTo>
                  <a:cubicBezTo>
                    <a:pt x="24" y="61"/>
                    <a:pt x="38" y="63"/>
                    <a:pt x="50" y="58"/>
                  </a:cubicBezTo>
                  <a:cubicBezTo>
                    <a:pt x="55" y="57"/>
                    <a:pt x="58" y="55"/>
                    <a:pt x="61" y="53"/>
                  </a:cubicBezTo>
                  <a:cubicBezTo>
                    <a:pt x="61" y="16"/>
                    <a:pt x="61" y="16"/>
                    <a:pt x="61" y="16"/>
                  </a:cubicBezTo>
                  <a:cubicBezTo>
                    <a:pt x="42" y="0"/>
                    <a:pt x="0" y="10"/>
                    <a:pt x="18" y="48"/>
                  </a:cubicBezTo>
                  <a:close/>
                </a:path>
              </a:pathLst>
            </a:custGeom>
            <a:solidFill>
              <a:srgbClr val="F4A22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21212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C8681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17"/>
            <p:cNvSpPr>
              <a:spLocks/>
            </p:cNvSpPr>
            <p:nvPr/>
          </p:nvSpPr>
          <p:spPr bwMode="auto">
            <a:xfrm>
              <a:off x="106654941" y="102869064"/>
              <a:ext cx="63540" cy="168381"/>
            </a:xfrm>
            <a:custGeom>
              <a:avLst/>
              <a:gdLst>
                <a:gd name="T0" fmla="*/ 4 w 20"/>
                <a:gd name="T1" fmla="*/ 33 h 53"/>
                <a:gd name="T2" fmla="*/ 20 w 20"/>
                <a:gd name="T3" fmla="*/ 53 h 53"/>
                <a:gd name="T4" fmla="*/ 20 w 20"/>
                <a:gd name="T5" fmla="*/ 0 h 53"/>
                <a:gd name="T6" fmla="*/ 4 w 20"/>
                <a:gd name="T7" fmla="*/ 33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53">
                  <a:moveTo>
                    <a:pt x="4" y="33"/>
                  </a:moveTo>
                  <a:cubicBezTo>
                    <a:pt x="6" y="42"/>
                    <a:pt x="11" y="50"/>
                    <a:pt x="20" y="53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8" y="5"/>
                    <a:pt x="0" y="17"/>
                    <a:pt x="4" y="33"/>
                  </a:cubicBezTo>
                  <a:close/>
                </a:path>
              </a:pathLst>
            </a:custGeom>
            <a:solidFill>
              <a:srgbClr val="F4A22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21212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C8681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18"/>
            <p:cNvSpPr>
              <a:spLocks/>
            </p:cNvSpPr>
            <p:nvPr/>
          </p:nvSpPr>
          <p:spPr bwMode="auto">
            <a:xfrm>
              <a:off x="106286408" y="104212938"/>
              <a:ext cx="155673" cy="171559"/>
            </a:xfrm>
            <a:custGeom>
              <a:avLst/>
              <a:gdLst>
                <a:gd name="T0" fmla="*/ 31 w 49"/>
                <a:gd name="T1" fmla="*/ 50 h 54"/>
                <a:gd name="T2" fmla="*/ 47 w 49"/>
                <a:gd name="T3" fmla="*/ 24 h 54"/>
                <a:gd name="T4" fmla="*/ 3 w 49"/>
                <a:gd name="T5" fmla="*/ 33 h 54"/>
                <a:gd name="T6" fmla="*/ 31 w 49"/>
                <a:gd name="T7" fmla="*/ 50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9" h="54">
                  <a:moveTo>
                    <a:pt x="31" y="50"/>
                  </a:moveTo>
                  <a:cubicBezTo>
                    <a:pt x="47" y="44"/>
                    <a:pt x="49" y="34"/>
                    <a:pt x="47" y="24"/>
                  </a:cubicBezTo>
                  <a:cubicBezTo>
                    <a:pt x="40" y="0"/>
                    <a:pt x="0" y="7"/>
                    <a:pt x="3" y="33"/>
                  </a:cubicBezTo>
                  <a:cubicBezTo>
                    <a:pt x="5" y="51"/>
                    <a:pt x="19" y="54"/>
                    <a:pt x="31" y="50"/>
                  </a:cubicBezTo>
                  <a:close/>
                </a:path>
              </a:pathLst>
            </a:custGeom>
            <a:solidFill>
              <a:srgbClr val="F4A22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21212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C8681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" name="Freeform 19"/>
            <p:cNvSpPr>
              <a:spLocks/>
            </p:cNvSpPr>
            <p:nvPr/>
          </p:nvSpPr>
          <p:spPr bwMode="auto">
            <a:xfrm>
              <a:off x="106477028" y="103517173"/>
              <a:ext cx="171559" cy="200152"/>
            </a:xfrm>
            <a:custGeom>
              <a:avLst/>
              <a:gdLst>
                <a:gd name="T0" fmla="*/ 0 w 54"/>
                <a:gd name="T1" fmla="*/ 33 h 63"/>
                <a:gd name="T2" fmla="*/ 35 w 54"/>
                <a:gd name="T3" fmla="*/ 58 h 63"/>
                <a:gd name="T4" fmla="*/ 53 w 54"/>
                <a:gd name="T5" fmla="*/ 34 h 63"/>
                <a:gd name="T6" fmla="*/ 0 w 54"/>
                <a:gd name="T7" fmla="*/ 33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4" h="63">
                  <a:moveTo>
                    <a:pt x="0" y="33"/>
                  </a:moveTo>
                  <a:cubicBezTo>
                    <a:pt x="0" y="56"/>
                    <a:pt x="20" y="63"/>
                    <a:pt x="35" y="58"/>
                  </a:cubicBezTo>
                  <a:cubicBezTo>
                    <a:pt x="51" y="53"/>
                    <a:pt x="54" y="42"/>
                    <a:pt x="53" y="34"/>
                  </a:cubicBezTo>
                  <a:cubicBezTo>
                    <a:pt x="50" y="0"/>
                    <a:pt x="0" y="5"/>
                    <a:pt x="0" y="33"/>
                  </a:cubicBezTo>
                  <a:close/>
                </a:path>
              </a:pathLst>
            </a:custGeom>
            <a:solidFill>
              <a:srgbClr val="F4A22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21212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C8681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" name="Freeform 20"/>
            <p:cNvSpPr>
              <a:spLocks/>
            </p:cNvSpPr>
            <p:nvPr/>
          </p:nvSpPr>
          <p:spPr bwMode="auto">
            <a:xfrm>
              <a:off x="106467497" y="102030333"/>
              <a:ext cx="260515" cy="250984"/>
            </a:xfrm>
            <a:custGeom>
              <a:avLst/>
              <a:gdLst>
                <a:gd name="T0" fmla="*/ 16 w 82"/>
                <a:gd name="T1" fmla="*/ 60 h 79"/>
                <a:gd name="T2" fmla="*/ 47 w 82"/>
                <a:gd name="T3" fmla="*/ 76 h 79"/>
                <a:gd name="T4" fmla="*/ 70 w 82"/>
                <a:gd name="T5" fmla="*/ 30 h 79"/>
                <a:gd name="T6" fmla="*/ 16 w 82"/>
                <a:gd name="T7" fmla="*/ 60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2" h="79">
                  <a:moveTo>
                    <a:pt x="16" y="60"/>
                  </a:moveTo>
                  <a:cubicBezTo>
                    <a:pt x="20" y="71"/>
                    <a:pt x="31" y="79"/>
                    <a:pt x="47" y="76"/>
                  </a:cubicBezTo>
                  <a:cubicBezTo>
                    <a:pt x="68" y="71"/>
                    <a:pt x="82" y="54"/>
                    <a:pt x="70" y="30"/>
                  </a:cubicBezTo>
                  <a:cubicBezTo>
                    <a:pt x="56" y="0"/>
                    <a:pt x="0" y="19"/>
                    <a:pt x="16" y="60"/>
                  </a:cubicBezTo>
                  <a:close/>
                </a:path>
              </a:pathLst>
            </a:custGeom>
            <a:solidFill>
              <a:srgbClr val="F4A22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21212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C8681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" name="Freeform 21"/>
            <p:cNvSpPr>
              <a:spLocks/>
            </p:cNvSpPr>
            <p:nvPr/>
          </p:nvSpPr>
          <p:spPr bwMode="auto">
            <a:xfrm>
              <a:off x="106372187" y="104435329"/>
              <a:ext cx="235099" cy="162027"/>
            </a:xfrm>
            <a:custGeom>
              <a:avLst/>
              <a:gdLst>
                <a:gd name="T0" fmla="*/ 52 w 74"/>
                <a:gd name="T1" fmla="*/ 42 h 51"/>
                <a:gd name="T2" fmla="*/ 19 w 74"/>
                <a:gd name="T3" fmla="*/ 39 h 51"/>
                <a:gd name="T4" fmla="*/ 52 w 74"/>
                <a:gd name="T5" fmla="*/ 42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4" h="51">
                  <a:moveTo>
                    <a:pt x="52" y="42"/>
                  </a:moveTo>
                  <a:cubicBezTo>
                    <a:pt x="74" y="0"/>
                    <a:pt x="0" y="1"/>
                    <a:pt x="19" y="39"/>
                  </a:cubicBezTo>
                  <a:cubicBezTo>
                    <a:pt x="24" y="48"/>
                    <a:pt x="41" y="51"/>
                    <a:pt x="52" y="42"/>
                  </a:cubicBezTo>
                  <a:close/>
                </a:path>
              </a:pathLst>
            </a:custGeom>
            <a:solidFill>
              <a:srgbClr val="F4A22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21212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C8681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" name="Freeform 22"/>
            <p:cNvSpPr>
              <a:spLocks/>
            </p:cNvSpPr>
            <p:nvPr/>
          </p:nvSpPr>
          <p:spPr bwMode="auto">
            <a:xfrm>
              <a:off x="106375364" y="102408397"/>
              <a:ext cx="270046" cy="235099"/>
            </a:xfrm>
            <a:custGeom>
              <a:avLst/>
              <a:gdLst>
                <a:gd name="T0" fmla="*/ 48 w 85"/>
                <a:gd name="T1" fmla="*/ 2 h 74"/>
                <a:gd name="T2" fmla="*/ 50 w 85"/>
                <a:gd name="T3" fmla="*/ 62 h 74"/>
                <a:gd name="T4" fmla="*/ 48 w 85"/>
                <a:gd name="T5" fmla="*/ 2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5" h="74">
                  <a:moveTo>
                    <a:pt x="48" y="2"/>
                  </a:moveTo>
                  <a:cubicBezTo>
                    <a:pt x="0" y="0"/>
                    <a:pt x="7" y="74"/>
                    <a:pt x="50" y="62"/>
                  </a:cubicBezTo>
                  <a:cubicBezTo>
                    <a:pt x="85" y="52"/>
                    <a:pt x="74" y="4"/>
                    <a:pt x="48" y="2"/>
                  </a:cubicBezTo>
                  <a:close/>
                </a:path>
              </a:pathLst>
            </a:custGeom>
            <a:solidFill>
              <a:srgbClr val="F4A22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21212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C8681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" name="Freeform 23"/>
            <p:cNvSpPr>
              <a:spLocks/>
            </p:cNvSpPr>
            <p:nvPr/>
          </p:nvSpPr>
          <p:spPr bwMode="auto">
            <a:xfrm>
              <a:off x="106423019" y="102948489"/>
              <a:ext cx="206506" cy="216036"/>
            </a:xfrm>
            <a:custGeom>
              <a:avLst/>
              <a:gdLst>
                <a:gd name="T0" fmla="*/ 6 w 65"/>
                <a:gd name="T1" fmla="*/ 43 h 68"/>
                <a:gd name="T2" fmla="*/ 30 w 65"/>
                <a:gd name="T3" fmla="*/ 68 h 68"/>
                <a:gd name="T4" fmla="*/ 63 w 65"/>
                <a:gd name="T5" fmla="*/ 37 h 68"/>
                <a:gd name="T6" fmla="*/ 6 w 65"/>
                <a:gd name="T7" fmla="*/ 43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5" h="68">
                  <a:moveTo>
                    <a:pt x="6" y="43"/>
                  </a:moveTo>
                  <a:cubicBezTo>
                    <a:pt x="9" y="58"/>
                    <a:pt x="19" y="62"/>
                    <a:pt x="30" y="68"/>
                  </a:cubicBezTo>
                  <a:cubicBezTo>
                    <a:pt x="57" y="65"/>
                    <a:pt x="65" y="52"/>
                    <a:pt x="63" y="37"/>
                  </a:cubicBezTo>
                  <a:cubicBezTo>
                    <a:pt x="60" y="0"/>
                    <a:pt x="0" y="5"/>
                    <a:pt x="6" y="43"/>
                  </a:cubicBezTo>
                  <a:close/>
                </a:path>
              </a:pathLst>
            </a:custGeom>
            <a:solidFill>
              <a:srgbClr val="F4A22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21212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C8681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24"/>
            <p:cNvSpPr>
              <a:spLocks/>
            </p:cNvSpPr>
            <p:nvPr/>
          </p:nvSpPr>
          <p:spPr bwMode="auto">
            <a:xfrm>
              <a:off x="106372187" y="101827005"/>
              <a:ext cx="279577" cy="235098"/>
            </a:xfrm>
            <a:custGeom>
              <a:avLst/>
              <a:gdLst>
                <a:gd name="T0" fmla="*/ 24 w 88"/>
                <a:gd name="T1" fmla="*/ 11 h 74"/>
                <a:gd name="T2" fmla="*/ 8 w 88"/>
                <a:gd name="T3" fmla="*/ 57 h 74"/>
                <a:gd name="T4" fmla="*/ 45 w 88"/>
                <a:gd name="T5" fmla="*/ 69 h 74"/>
                <a:gd name="T6" fmla="*/ 24 w 88"/>
                <a:gd name="T7" fmla="*/ 11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8" h="74">
                  <a:moveTo>
                    <a:pt x="24" y="11"/>
                  </a:moveTo>
                  <a:cubicBezTo>
                    <a:pt x="7" y="16"/>
                    <a:pt x="0" y="41"/>
                    <a:pt x="8" y="57"/>
                  </a:cubicBezTo>
                  <a:cubicBezTo>
                    <a:pt x="15" y="70"/>
                    <a:pt x="29" y="74"/>
                    <a:pt x="45" y="69"/>
                  </a:cubicBezTo>
                  <a:cubicBezTo>
                    <a:pt x="88" y="55"/>
                    <a:pt x="58" y="0"/>
                    <a:pt x="24" y="11"/>
                  </a:cubicBezTo>
                  <a:close/>
                </a:path>
              </a:pathLst>
            </a:custGeom>
            <a:solidFill>
              <a:srgbClr val="F4A22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21212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C8681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5"/>
            <p:cNvSpPr>
              <a:spLocks/>
            </p:cNvSpPr>
            <p:nvPr/>
          </p:nvSpPr>
          <p:spPr bwMode="auto">
            <a:xfrm>
              <a:off x="106289585" y="100190845"/>
              <a:ext cx="247806" cy="209683"/>
            </a:xfrm>
            <a:custGeom>
              <a:avLst/>
              <a:gdLst>
                <a:gd name="T0" fmla="*/ 34 w 78"/>
                <a:gd name="T1" fmla="*/ 5 h 66"/>
                <a:gd name="T2" fmla="*/ 47 w 78"/>
                <a:gd name="T3" fmla="*/ 54 h 66"/>
                <a:gd name="T4" fmla="*/ 34 w 78"/>
                <a:gd name="T5" fmla="*/ 5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8" h="66">
                  <a:moveTo>
                    <a:pt x="34" y="5"/>
                  </a:moveTo>
                  <a:cubicBezTo>
                    <a:pt x="0" y="12"/>
                    <a:pt x="12" y="66"/>
                    <a:pt x="47" y="54"/>
                  </a:cubicBezTo>
                  <a:cubicBezTo>
                    <a:pt x="78" y="42"/>
                    <a:pt x="64" y="0"/>
                    <a:pt x="34" y="5"/>
                  </a:cubicBezTo>
                  <a:close/>
                </a:path>
              </a:pathLst>
            </a:custGeom>
            <a:solidFill>
              <a:srgbClr val="F4A22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21212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C8681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auto">
            <a:xfrm>
              <a:off x="106318178" y="101283736"/>
              <a:ext cx="289108" cy="273223"/>
            </a:xfrm>
            <a:custGeom>
              <a:avLst/>
              <a:gdLst>
                <a:gd name="T0" fmla="*/ 36 w 91"/>
                <a:gd name="T1" fmla="*/ 8 h 86"/>
                <a:gd name="T2" fmla="*/ 59 w 91"/>
                <a:gd name="T3" fmla="*/ 64 h 86"/>
                <a:gd name="T4" fmla="*/ 36 w 91"/>
                <a:gd name="T5" fmla="*/ 8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1" h="86">
                  <a:moveTo>
                    <a:pt x="36" y="8"/>
                  </a:moveTo>
                  <a:cubicBezTo>
                    <a:pt x="0" y="16"/>
                    <a:pt x="14" y="86"/>
                    <a:pt x="59" y="64"/>
                  </a:cubicBezTo>
                  <a:cubicBezTo>
                    <a:pt x="91" y="47"/>
                    <a:pt x="68" y="0"/>
                    <a:pt x="36" y="8"/>
                  </a:cubicBezTo>
                  <a:close/>
                </a:path>
              </a:pathLst>
            </a:custGeom>
            <a:solidFill>
              <a:srgbClr val="F4A22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21212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C8681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" name="Freeform 27"/>
            <p:cNvSpPr>
              <a:spLocks/>
            </p:cNvSpPr>
            <p:nvPr/>
          </p:nvSpPr>
          <p:spPr bwMode="auto">
            <a:xfrm>
              <a:off x="106286408" y="100689636"/>
              <a:ext cx="257337" cy="250983"/>
            </a:xfrm>
            <a:custGeom>
              <a:avLst/>
              <a:gdLst>
                <a:gd name="T0" fmla="*/ 64 w 81"/>
                <a:gd name="T1" fmla="*/ 25 h 79"/>
                <a:gd name="T2" fmla="*/ 34 w 81"/>
                <a:gd name="T3" fmla="*/ 76 h 79"/>
                <a:gd name="T4" fmla="*/ 62 w 81"/>
                <a:gd name="T5" fmla="*/ 73 h 79"/>
                <a:gd name="T6" fmla="*/ 64 w 81"/>
                <a:gd name="T7" fmla="*/ 25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1" h="79">
                  <a:moveTo>
                    <a:pt x="64" y="25"/>
                  </a:moveTo>
                  <a:cubicBezTo>
                    <a:pt x="27" y="0"/>
                    <a:pt x="0" y="64"/>
                    <a:pt x="34" y="76"/>
                  </a:cubicBezTo>
                  <a:cubicBezTo>
                    <a:pt x="40" y="78"/>
                    <a:pt x="51" y="79"/>
                    <a:pt x="62" y="73"/>
                  </a:cubicBezTo>
                  <a:cubicBezTo>
                    <a:pt x="77" y="64"/>
                    <a:pt x="81" y="37"/>
                    <a:pt x="64" y="25"/>
                  </a:cubicBezTo>
                  <a:close/>
                </a:path>
              </a:pathLst>
            </a:custGeom>
            <a:solidFill>
              <a:srgbClr val="F4A22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21212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C8681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" name="Freeform 28"/>
            <p:cNvSpPr>
              <a:spLocks/>
            </p:cNvSpPr>
            <p:nvPr/>
          </p:nvSpPr>
          <p:spPr bwMode="auto">
            <a:xfrm>
              <a:off x="106337240" y="103215358"/>
              <a:ext cx="244630" cy="327232"/>
            </a:xfrm>
            <a:custGeom>
              <a:avLst/>
              <a:gdLst>
                <a:gd name="T0" fmla="*/ 10 w 77"/>
                <a:gd name="T1" fmla="*/ 41 h 103"/>
                <a:gd name="T2" fmla="*/ 21 w 77"/>
                <a:gd name="T3" fmla="*/ 87 h 103"/>
                <a:gd name="T4" fmla="*/ 10 w 77"/>
                <a:gd name="T5" fmla="*/ 41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7" h="103">
                  <a:moveTo>
                    <a:pt x="10" y="41"/>
                  </a:moveTo>
                  <a:cubicBezTo>
                    <a:pt x="0" y="58"/>
                    <a:pt x="4" y="83"/>
                    <a:pt x="21" y="87"/>
                  </a:cubicBezTo>
                  <a:cubicBezTo>
                    <a:pt x="77" y="103"/>
                    <a:pt x="59" y="0"/>
                    <a:pt x="10" y="41"/>
                  </a:cubicBezTo>
                  <a:close/>
                </a:path>
              </a:pathLst>
            </a:custGeom>
            <a:solidFill>
              <a:srgbClr val="F4A22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21212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C8681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" name="Freeform 29"/>
            <p:cNvSpPr>
              <a:spLocks/>
            </p:cNvSpPr>
            <p:nvPr/>
          </p:nvSpPr>
          <p:spPr bwMode="auto">
            <a:xfrm>
              <a:off x="106210160" y="103650608"/>
              <a:ext cx="263691" cy="231921"/>
            </a:xfrm>
            <a:custGeom>
              <a:avLst/>
              <a:gdLst>
                <a:gd name="T0" fmla="*/ 55 w 83"/>
                <a:gd name="T1" fmla="*/ 53 h 73"/>
                <a:gd name="T2" fmla="*/ 34 w 83"/>
                <a:gd name="T3" fmla="*/ 7 h 73"/>
                <a:gd name="T4" fmla="*/ 55 w 83"/>
                <a:gd name="T5" fmla="*/ 53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3" h="73">
                  <a:moveTo>
                    <a:pt x="55" y="53"/>
                  </a:moveTo>
                  <a:cubicBezTo>
                    <a:pt x="83" y="38"/>
                    <a:pt x="59" y="0"/>
                    <a:pt x="34" y="7"/>
                  </a:cubicBezTo>
                  <a:cubicBezTo>
                    <a:pt x="0" y="15"/>
                    <a:pt x="19" y="73"/>
                    <a:pt x="55" y="53"/>
                  </a:cubicBezTo>
                  <a:close/>
                </a:path>
              </a:pathLst>
            </a:custGeom>
            <a:solidFill>
              <a:srgbClr val="F4A22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21212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C8681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" name="Freeform 30"/>
            <p:cNvSpPr>
              <a:spLocks/>
            </p:cNvSpPr>
            <p:nvPr/>
          </p:nvSpPr>
          <p:spPr bwMode="auto">
            <a:xfrm>
              <a:off x="106349948" y="103863467"/>
              <a:ext cx="235099" cy="216037"/>
            </a:xfrm>
            <a:custGeom>
              <a:avLst/>
              <a:gdLst>
                <a:gd name="T0" fmla="*/ 45 w 74"/>
                <a:gd name="T1" fmla="*/ 53 h 68"/>
                <a:gd name="T2" fmla="*/ 25 w 74"/>
                <a:gd name="T3" fmla="*/ 10 h 68"/>
                <a:gd name="T4" fmla="*/ 45 w 74"/>
                <a:gd name="T5" fmla="*/ 53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4" h="68">
                  <a:moveTo>
                    <a:pt x="45" y="53"/>
                  </a:moveTo>
                  <a:cubicBezTo>
                    <a:pt x="74" y="40"/>
                    <a:pt x="50" y="0"/>
                    <a:pt x="25" y="10"/>
                  </a:cubicBezTo>
                  <a:cubicBezTo>
                    <a:pt x="0" y="20"/>
                    <a:pt x="12" y="68"/>
                    <a:pt x="45" y="53"/>
                  </a:cubicBezTo>
                  <a:close/>
                </a:path>
              </a:pathLst>
            </a:custGeom>
            <a:solidFill>
              <a:srgbClr val="F4A22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21212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C8681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" name="Freeform 31"/>
            <p:cNvSpPr>
              <a:spLocks/>
            </p:cNvSpPr>
            <p:nvPr/>
          </p:nvSpPr>
          <p:spPr bwMode="auto">
            <a:xfrm>
              <a:off x="106276877" y="102732452"/>
              <a:ext cx="298639" cy="260515"/>
            </a:xfrm>
            <a:custGeom>
              <a:avLst/>
              <a:gdLst>
                <a:gd name="T0" fmla="*/ 33 w 94"/>
                <a:gd name="T1" fmla="*/ 11 h 82"/>
                <a:gd name="T2" fmla="*/ 56 w 94"/>
                <a:gd name="T3" fmla="*/ 65 h 82"/>
                <a:gd name="T4" fmla="*/ 33 w 94"/>
                <a:gd name="T5" fmla="*/ 11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4" h="82">
                  <a:moveTo>
                    <a:pt x="33" y="11"/>
                  </a:moveTo>
                  <a:cubicBezTo>
                    <a:pt x="0" y="22"/>
                    <a:pt x="17" y="82"/>
                    <a:pt x="56" y="65"/>
                  </a:cubicBezTo>
                  <a:cubicBezTo>
                    <a:pt x="94" y="49"/>
                    <a:pt x="65" y="0"/>
                    <a:pt x="33" y="11"/>
                  </a:cubicBezTo>
                  <a:close/>
                </a:path>
              </a:pathLst>
            </a:custGeom>
            <a:solidFill>
              <a:srgbClr val="F4A22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21212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C8681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" name="Freeform 32"/>
            <p:cNvSpPr>
              <a:spLocks/>
            </p:cNvSpPr>
            <p:nvPr/>
          </p:nvSpPr>
          <p:spPr bwMode="auto">
            <a:xfrm>
              <a:off x="106238753" y="102182830"/>
              <a:ext cx="311346" cy="247806"/>
            </a:xfrm>
            <a:custGeom>
              <a:avLst/>
              <a:gdLst>
                <a:gd name="T0" fmla="*/ 41 w 98"/>
                <a:gd name="T1" fmla="*/ 6 h 78"/>
                <a:gd name="T2" fmla="*/ 55 w 98"/>
                <a:gd name="T3" fmla="*/ 65 h 78"/>
                <a:gd name="T4" fmla="*/ 41 w 98"/>
                <a:gd name="T5" fmla="*/ 6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8" h="78">
                  <a:moveTo>
                    <a:pt x="41" y="6"/>
                  </a:moveTo>
                  <a:cubicBezTo>
                    <a:pt x="0" y="13"/>
                    <a:pt x="13" y="78"/>
                    <a:pt x="55" y="65"/>
                  </a:cubicBezTo>
                  <a:cubicBezTo>
                    <a:pt x="98" y="52"/>
                    <a:pt x="73" y="0"/>
                    <a:pt x="41" y="6"/>
                  </a:cubicBezTo>
                  <a:close/>
                </a:path>
              </a:pathLst>
            </a:custGeom>
            <a:solidFill>
              <a:srgbClr val="F4A22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21212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C8681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" name="Freeform 33"/>
            <p:cNvSpPr>
              <a:spLocks/>
            </p:cNvSpPr>
            <p:nvPr/>
          </p:nvSpPr>
          <p:spPr bwMode="auto">
            <a:xfrm>
              <a:off x="106534214" y="104676782"/>
              <a:ext cx="158851" cy="146142"/>
            </a:xfrm>
            <a:custGeom>
              <a:avLst/>
              <a:gdLst>
                <a:gd name="T0" fmla="*/ 18 w 50"/>
                <a:gd name="T1" fmla="*/ 4 h 46"/>
                <a:gd name="T2" fmla="*/ 29 w 50"/>
                <a:gd name="T3" fmla="*/ 34 h 46"/>
                <a:gd name="T4" fmla="*/ 18 w 50"/>
                <a:gd name="T5" fmla="*/ 4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0" h="46">
                  <a:moveTo>
                    <a:pt x="18" y="4"/>
                  </a:moveTo>
                  <a:cubicBezTo>
                    <a:pt x="0" y="9"/>
                    <a:pt x="4" y="46"/>
                    <a:pt x="29" y="34"/>
                  </a:cubicBezTo>
                  <a:cubicBezTo>
                    <a:pt x="50" y="23"/>
                    <a:pt x="32" y="0"/>
                    <a:pt x="18" y="4"/>
                  </a:cubicBezTo>
                  <a:close/>
                </a:path>
              </a:pathLst>
            </a:custGeom>
            <a:solidFill>
              <a:srgbClr val="F4A22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21212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C8681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" name="Freeform 34"/>
            <p:cNvSpPr>
              <a:spLocks/>
            </p:cNvSpPr>
            <p:nvPr/>
          </p:nvSpPr>
          <p:spPr bwMode="auto">
            <a:xfrm>
              <a:off x="106604109" y="105274059"/>
              <a:ext cx="69894" cy="60363"/>
            </a:xfrm>
            <a:custGeom>
              <a:avLst/>
              <a:gdLst>
                <a:gd name="T0" fmla="*/ 11 w 22"/>
                <a:gd name="T1" fmla="*/ 0 h 19"/>
                <a:gd name="T2" fmla="*/ 2 w 22"/>
                <a:gd name="T3" fmla="*/ 11 h 19"/>
                <a:gd name="T4" fmla="*/ 16 w 22"/>
                <a:gd name="T5" fmla="*/ 2 h 19"/>
                <a:gd name="T6" fmla="*/ 11 w 22"/>
                <a:gd name="T7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" h="19">
                  <a:moveTo>
                    <a:pt x="11" y="0"/>
                  </a:moveTo>
                  <a:cubicBezTo>
                    <a:pt x="4" y="0"/>
                    <a:pt x="0" y="4"/>
                    <a:pt x="2" y="11"/>
                  </a:cubicBezTo>
                  <a:cubicBezTo>
                    <a:pt x="6" y="19"/>
                    <a:pt x="22" y="14"/>
                    <a:pt x="16" y="2"/>
                  </a:cubicBezTo>
                  <a:cubicBezTo>
                    <a:pt x="14" y="2"/>
                    <a:pt x="13" y="1"/>
                    <a:pt x="11" y="0"/>
                  </a:cubicBezTo>
                  <a:close/>
                </a:path>
              </a:pathLst>
            </a:custGeom>
            <a:solidFill>
              <a:srgbClr val="F4A22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21212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C8681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" name="Freeform 35"/>
            <p:cNvSpPr>
              <a:spLocks/>
            </p:cNvSpPr>
            <p:nvPr/>
          </p:nvSpPr>
          <p:spPr bwMode="auto">
            <a:xfrm>
              <a:off x="106677180" y="104921411"/>
              <a:ext cx="41301" cy="79425"/>
            </a:xfrm>
            <a:custGeom>
              <a:avLst/>
              <a:gdLst>
                <a:gd name="T0" fmla="*/ 4 w 13"/>
                <a:gd name="T1" fmla="*/ 17 h 25"/>
                <a:gd name="T2" fmla="*/ 13 w 13"/>
                <a:gd name="T3" fmla="*/ 25 h 25"/>
                <a:gd name="T4" fmla="*/ 13 w 13"/>
                <a:gd name="T5" fmla="*/ 0 h 25"/>
                <a:gd name="T6" fmla="*/ 4 w 13"/>
                <a:gd name="T7" fmla="*/ 17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25">
                  <a:moveTo>
                    <a:pt x="4" y="17"/>
                  </a:moveTo>
                  <a:cubicBezTo>
                    <a:pt x="6" y="22"/>
                    <a:pt x="9" y="25"/>
                    <a:pt x="13" y="25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6" y="0"/>
                    <a:pt x="0" y="5"/>
                    <a:pt x="4" y="17"/>
                  </a:cubicBezTo>
                  <a:close/>
                </a:path>
              </a:pathLst>
            </a:custGeom>
            <a:solidFill>
              <a:srgbClr val="F4A22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21212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C8681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" name="Freeform 36"/>
            <p:cNvSpPr>
              <a:spLocks/>
            </p:cNvSpPr>
            <p:nvPr/>
          </p:nvSpPr>
          <p:spPr bwMode="auto">
            <a:xfrm>
              <a:off x="106435727" y="105013544"/>
              <a:ext cx="127080" cy="127081"/>
            </a:xfrm>
            <a:custGeom>
              <a:avLst/>
              <a:gdLst>
                <a:gd name="T0" fmla="*/ 15 w 40"/>
                <a:gd name="T1" fmla="*/ 33 h 40"/>
                <a:gd name="T2" fmla="*/ 37 w 40"/>
                <a:gd name="T3" fmla="*/ 17 h 40"/>
                <a:gd name="T4" fmla="*/ 15 w 40"/>
                <a:gd name="T5" fmla="*/ 33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40">
                  <a:moveTo>
                    <a:pt x="15" y="33"/>
                  </a:moveTo>
                  <a:cubicBezTo>
                    <a:pt x="29" y="40"/>
                    <a:pt x="40" y="27"/>
                    <a:pt x="37" y="17"/>
                  </a:cubicBezTo>
                  <a:cubicBezTo>
                    <a:pt x="31" y="0"/>
                    <a:pt x="0" y="11"/>
                    <a:pt x="15" y="33"/>
                  </a:cubicBezTo>
                  <a:close/>
                </a:path>
              </a:pathLst>
            </a:custGeom>
            <a:solidFill>
              <a:srgbClr val="F4A22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21212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C8681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" name="Freeform 37"/>
            <p:cNvSpPr>
              <a:spLocks/>
            </p:cNvSpPr>
            <p:nvPr/>
          </p:nvSpPr>
          <p:spPr bwMode="auto">
            <a:xfrm>
              <a:off x="106254638" y="105162864"/>
              <a:ext cx="101664" cy="92133"/>
            </a:xfrm>
            <a:custGeom>
              <a:avLst/>
              <a:gdLst>
                <a:gd name="T0" fmla="*/ 3 w 32"/>
                <a:gd name="T1" fmla="*/ 5 h 29"/>
                <a:gd name="T2" fmla="*/ 6 w 32"/>
                <a:gd name="T3" fmla="*/ 23 h 29"/>
                <a:gd name="T4" fmla="*/ 21 w 32"/>
                <a:gd name="T5" fmla="*/ 2 h 29"/>
                <a:gd name="T6" fmla="*/ 3 w 32"/>
                <a:gd name="T7" fmla="*/ 5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2" h="29">
                  <a:moveTo>
                    <a:pt x="3" y="5"/>
                  </a:moveTo>
                  <a:cubicBezTo>
                    <a:pt x="0" y="9"/>
                    <a:pt x="3" y="21"/>
                    <a:pt x="6" y="23"/>
                  </a:cubicBezTo>
                  <a:cubicBezTo>
                    <a:pt x="21" y="29"/>
                    <a:pt x="32" y="13"/>
                    <a:pt x="21" y="2"/>
                  </a:cubicBezTo>
                  <a:cubicBezTo>
                    <a:pt x="17" y="0"/>
                    <a:pt x="5" y="2"/>
                    <a:pt x="3" y="5"/>
                  </a:cubicBezTo>
                  <a:close/>
                </a:path>
              </a:pathLst>
            </a:custGeom>
            <a:solidFill>
              <a:srgbClr val="F4A22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21212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C8681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" name="Freeform 38"/>
            <p:cNvSpPr>
              <a:spLocks/>
            </p:cNvSpPr>
            <p:nvPr/>
          </p:nvSpPr>
          <p:spPr bwMode="auto">
            <a:xfrm>
              <a:off x="106321355" y="104800685"/>
              <a:ext cx="152496" cy="133434"/>
            </a:xfrm>
            <a:custGeom>
              <a:avLst/>
              <a:gdLst>
                <a:gd name="T0" fmla="*/ 19 w 48"/>
                <a:gd name="T1" fmla="*/ 3 h 42"/>
                <a:gd name="T2" fmla="*/ 27 w 48"/>
                <a:gd name="T3" fmla="*/ 33 h 42"/>
                <a:gd name="T4" fmla="*/ 19 w 48"/>
                <a:gd name="T5" fmla="*/ 3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8" h="42">
                  <a:moveTo>
                    <a:pt x="19" y="3"/>
                  </a:moveTo>
                  <a:cubicBezTo>
                    <a:pt x="0" y="6"/>
                    <a:pt x="4" y="42"/>
                    <a:pt x="27" y="33"/>
                  </a:cubicBezTo>
                  <a:cubicBezTo>
                    <a:pt x="48" y="25"/>
                    <a:pt x="35" y="0"/>
                    <a:pt x="19" y="3"/>
                  </a:cubicBezTo>
                  <a:close/>
                </a:path>
              </a:pathLst>
            </a:custGeom>
            <a:solidFill>
              <a:srgbClr val="F4A22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21212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C8681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" name="Freeform 39"/>
            <p:cNvSpPr>
              <a:spLocks/>
            </p:cNvSpPr>
            <p:nvPr/>
          </p:nvSpPr>
          <p:spPr bwMode="auto">
            <a:xfrm>
              <a:off x="106419842" y="100410059"/>
              <a:ext cx="241453" cy="216036"/>
            </a:xfrm>
            <a:custGeom>
              <a:avLst/>
              <a:gdLst>
                <a:gd name="T0" fmla="*/ 41 w 76"/>
                <a:gd name="T1" fmla="*/ 2 h 68"/>
                <a:gd name="T2" fmla="*/ 26 w 76"/>
                <a:gd name="T3" fmla="*/ 56 h 68"/>
                <a:gd name="T4" fmla="*/ 41 w 76"/>
                <a:gd name="T5" fmla="*/ 2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6" h="68">
                  <a:moveTo>
                    <a:pt x="41" y="2"/>
                  </a:moveTo>
                  <a:cubicBezTo>
                    <a:pt x="0" y="0"/>
                    <a:pt x="3" y="48"/>
                    <a:pt x="26" y="56"/>
                  </a:cubicBezTo>
                  <a:cubicBezTo>
                    <a:pt x="61" y="68"/>
                    <a:pt x="76" y="14"/>
                    <a:pt x="41" y="2"/>
                  </a:cubicBezTo>
                  <a:close/>
                </a:path>
              </a:pathLst>
            </a:custGeom>
            <a:solidFill>
              <a:srgbClr val="F4A22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21212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C8681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" name="Freeform 40"/>
            <p:cNvSpPr>
              <a:spLocks/>
            </p:cNvSpPr>
            <p:nvPr/>
          </p:nvSpPr>
          <p:spPr bwMode="auto">
            <a:xfrm>
              <a:off x="106381718" y="99838197"/>
              <a:ext cx="244630" cy="219214"/>
            </a:xfrm>
            <a:custGeom>
              <a:avLst/>
              <a:gdLst>
                <a:gd name="T0" fmla="*/ 52 w 77"/>
                <a:gd name="T1" fmla="*/ 52 h 69"/>
                <a:gd name="T2" fmla="*/ 26 w 77"/>
                <a:gd name="T3" fmla="*/ 14 h 69"/>
                <a:gd name="T4" fmla="*/ 52 w 77"/>
                <a:gd name="T5" fmla="*/ 52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7" h="69">
                  <a:moveTo>
                    <a:pt x="52" y="52"/>
                  </a:moveTo>
                  <a:cubicBezTo>
                    <a:pt x="77" y="37"/>
                    <a:pt x="52" y="0"/>
                    <a:pt x="26" y="14"/>
                  </a:cubicBezTo>
                  <a:cubicBezTo>
                    <a:pt x="0" y="28"/>
                    <a:pt x="25" y="69"/>
                    <a:pt x="52" y="52"/>
                  </a:cubicBezTo>
                  <a:close/>
                </a:path>
              </a:pathLst>
            </a:custGeom>
            <a:solidFill>
              <a:srgbClr val="F4A22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21212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C8681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" name="Freeform 41"/>
            <p:cNvSpPr>
              <a:spLocks/>
            </p:cNvSpPr>
            <p:nvPr/>
          </p:nvSpPr>
          <p:spPr bwMode="auto">
            <a:xfrm>
              <a:off x="106416665" y="100883433"/>
              <a:ext cx="324055" cy="285931"/>
            </a:xfrm>
            <a:custGeom>
              <a:avLst/>
              <a:gdLst>
                <a:gd name="T0" fmla="*/ 19 w 102"/>
                <a:gd name="T1" fmla="*/ 39 h 90"/>
                <a:gd name="T2" fmla="*/ 50 w 102"/>
                <a:gd name="T3" fmla="*/ 83 h 90"/>
                <a:gd name="T4" fmla="*/ 19 w 102"/>
                <a:gd name="T5" fmla="*/ 39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02" h="90">
                  <a:moveTo>
                    <a:pt x="19" y="39"/>
                  </a:moveTo>
                  <a:cubicBezTo>
                    <a:pt x="0" y="62"/>
                    <a:pt x="28" y="90"/>
                    <a:pt x="50" y="83"/>
                  </a:cubicBezTo>
                  <a:cubicBezTo>
                    <a:pt x="102" y="68"/>
                    <a:pt x="49" y="0"/>
                    <a:pt x="19" y="39"/>
                  </a:cubicBezTo>
                  <a:close/>
                </a:path>
              </a:pathLst>
            </a:custGeom>
            <a:solidFill>
              <a:srgbClr val="F4A22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21212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C8681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" name="Freeform 42"/>
            <p:cNvSpPr>
              <a:spLocks/>
            </p:cNvSpPr>
            <p:nvPr/>
          </p:nvSpPr>
          <p:spPr bwMode="auto">
            <a:xfrm>
              <a:off x="106543745" y="99997048"/>
              <a:ext cx="276400" cy="263691"/>
            </a:xfrm>
            <a:custGeom>
              <a:avLst/>
              <a:gdLst>
                <a:gd name="T0" fmla="*/ 2 w 87"/>
                <a:gd name="T1" fmla="*/ 53 h 83"/>
                <a:gd name="T2" fmla="*/ 38 w 87"/>
                <a:gd name="T3" fmla="*/ 74 h 83"/>
                <a:gd name="T4" fmla="*/ 2 w 87"/>
                <a:gd name="T5" fmla="*/ 5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7" h="83">
                  <a:moveTo>
                    <a:pt x="2" y="53"/>
                  </a:moveTo>
                  <a:cubicBezTo>
                    <a:pt x="3" y="74"/>
                    <a:pt x="20" y="83"/>
                    <a:pt x="38" y="74"/>
                  </a:cubicBezTo>
                  <a:cubicBezTo>
                    <a:pt x="87" y="49"/>
                    <a:pt x="0" y="0"/>
                    <a:pt x="2" y="53"/>
                  </a:cubicBezTo>
                  <a:close/>
                </a:path>
              </a:pathLst>
            </a:custGeom>
            <a:solidFill>
              <a:srgbClr val="F4A22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21212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C8681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" name="Freeform 43"/>
            <p:cNvSpPr>
              <a:spLocks/>
            </p:cNvSpPr>
            <p:nvPr/>
          </p:nvSpPr>
          <p:spPr bwMode="auto">
            <a:xfrm>
              <a:off x="106448435" y="101480711"/>
              <a:ext cx="254161" cy="241452"/>
            </a:xfrm>
            <a:custGeom>
              <a:avLst/>
              <a:gdLst>
                <a:gd name="T0" fmla="*/ 14 w 80"/>
                <a:gd name="T1" fmla="*/ 59 h 76"/>
                <a:gd name="T2" fmla="*/ 54 w 80"/>
                <a:gd name="T3" fmla="*/ 70 h 76"/>
                <a:gd name="T4" fmla="*/ 59 w 80"/>
                <a:gd name="T5" fmla="*/ 18 h 76"/>
                <a:gd name="T6" fmla="*/ 14 w 80"/>
                <a:gd name="T7" fmla="*/ 59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0" h="76">
                  <a:moveTo>
                    <a:pt x="14" y="59"/>
                  </a:moveTo>
                  <a:cubicBezTo>
                    <a:pt x="22" y="75"/>
                    <a:pt x="38" y="76"/>
                    <a:pt x="54" y="70"/>
                  </a:cubicBezTo>
                  <a:cubicBezTo>
                    <a:pt x="80" y="59"/>
                    <a:pt x="76" y="29"/>
                    <a:pt x="59" y="18"/>
                  </a:cubicBezTo>
                  <a:cubicBezTo>
                    <a:pt x="29" y="0"/>
                    <a:pt x="0" y="32"/>
                    <a:pt x="14" y="59"/>
                  </a:cubicBezTo>
                  <a:close/>
                </a:path>
              </a:pathLst>
            </a:custGeom>
            <a:solidFill>
              <a:srgbClr val="F4A22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21212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C8681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" name="Freeform 44"/>
            <p:cNvSpPr>
              <a:spLocks/>
            </p:cNvSpPr>
            <p:nvPr/>
          </p:nvSpPr>
          <p:spPr bwMode="auto">
            <a:xfrm>
              <a:off x="106213337" y="101630030"/>
              <a:ext cx="289107" cy="273223"/>
            </a:xfrm>
            <a:custGeom>
              <a:avLst/>
              <a:gdLst>
                <a:gd name="T0" fmla="*/ 47 w 91"/>
                <a:gd name="T1" fmla="*/ 3 h 86"/>
                <a:gd name="T2" fmla="*/ 62 w 91"/>
                <a:gd name="T3" fmla="*/ 62 h 86"/>
                <a:gd name="T4" fmla="*/ 47 w 91"/>
                <a:gd name="T5" fmla="*/ 3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1" h="86">
                  <a:moveTo>
                    <a:pt x="47" y="3"/>
                  </a:moveTo>
                  <a:cubicBezTo>
                    <a:pt x="0" y="7"/>
                    <a:pt x="13" y="86"/>
                    <a:pt x="62" y="62"/>
                  </a:cubicBezTo>
                  <a:cubicBezTo>
                    <a:pt x="91" y="48"/>
                    <a:pt x="77" y="0"/>
                    <a:pt x="47" y="3"/>
                  </a:cubicBezTo>
                  <a:close/>
                </a:path>
              </a:pathLst>
            </a:custGeom>
            <a:solidFill>
              <a:srgbClr val="F4A22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21212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C8681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" name="Freeform 45"/>
            <p:cNvSpPr>
              <a:spLocks/>
            </p:cNvSpPr>
            <p:nvPr/>
          </p:nvSpPr>
          <p:spPr bwMode="auto">
            <a:xfrm>
              <a:off x="106238753" y="101137594"/>
              <a:ext cx="9531" cy="76248"/>
            </a:xfrm>
            <a:custGeom>
              <a:avLst/>
              <a:gdLst>
                <a:gd name="T0" fmla="*/ 3 w 3"/>
                <a:gd name="T1" fmla="*/ 24 h 24"/>
                <a:gd name="T2" fmla="*/ 3 w 3"/>
                <a:gd name="T3" fmla="*/ 0 h 24"/>
                <a:gd name="T4" fmla="*/ 3 w 3"/>
                <a:gd name="T5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24">
                  <a:moveTo>
                    <a:pt x="3" y="24"/>
                  </a:moveTo>
                  <a:cubicBezTo>
                    <a:pt x="3" y="0"/>
                    <a:pt x="3" y="0"/>
                    <a:pt x="3" y="0"/>
                  </a:cubicBezTo>
                  <a:cubicBezTo>
                    <a:pt x="0" y="8"/>
                    <a:pt x="0" y="16"/>
                    <a:pt x="3" y="24"/>
                  </a:cubicBezTo>
                  <a:close/>
                </a:path>
              </a:pathLst>
            </a:custGeom>
            <a:solidFill>
              <a:srgbClr val="F4A22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21212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C8681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" name="Freeform 46"/>
            <p:cNvSpPr>
              <a:spLocks/>
            </p:cNvSpPr>
            <p:nvPr/>
          </p:nvSpPr>
          <p:spPr bwMode="auto">
            <a:xfrm>
              <a:off x="106248284" y="104012787"/>
              <a:ext cx="114372" cy="146142"/>
            </a:xfrm>
            <a:custGeom>
              <a:avLst/>
              <a:gdLst>
                <a:gd name="T0" fmla="*/ 0 w 36"/>
                <a:gd name="T1" fmla="*/ 0 h 46"/>
                <a:gd name="T2" fmla="*/ 0 w 36"/>
                <a:gd name="T3" fmla="*/ 46 h 46"/>
                <a:gd name="T4" fmla="*/ 7 w 36"/>
                <a:gd name="T5" fmla="*/ 44 h 46"/>
                <a:gd name="T6" fmla="*/ 0 w 36"/>
                <a:gd name="T7" fmla="*/ 0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46">
                  <a:moveTo>
                    <a:pt x="0" y="0"/>
                  </a:moveTo>
                  <a:cubicBezTo>
                    <a:pt x="0" y="46"/>
                    <a:pt x="0" y="46"/>
                    <a:pt x="0" y="46"/>
                  </a:cubicBezTo>
                  <a:cubicBezTo>
                    <a:pt x="2" y="46"/>
                    <a:pt x="4" y="45"/>
                    <a:pt x="7" y="44"/>
                  </a:cubicBezTo>
                  <a:cubicBezTo>
                    <a:pt x="36" y="33"/>
                    <a:pt x="22" y="1"/>
                    <a:pt x="0" y="0"/>
                  </a:cubicBezTo>
                  <a:close/>
                </a:path>
              </a:pathLst>
            </a:custGeom>
            <a:solidFill>
              <a:srgbClr val="F4A22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21212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C8681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" name="Freeform 47"/>
            <p:cNvSpPr>
              <a:spLocks/>
            </p:cNvSpPr>
            <p:nvPr/>
          </p:nvSpPr>
          <p:spPr bwMode="auto">
            <a:xfrm>
              <a:off x="106248284" y="100346519"/>
              <a:ext cx="41301" cy="123903"/>
            </a:xfrm>
            <a:custGeom>
              <a:avLst/>
              <a:gdLst>
                <a:gd name="T0" fmla="*/ 0 w 13"/>
                <a:gd name="T1" fmla="*/ 0 h 39"/>
                <a:gd name="T2" fmla="*/ 0 w 13"/>
                <a:gd name="T3" fmla="*/ 39 h 39"/>
                <a:gd name="T4" fmla="*/ 0 w 13"/>
                <a:gd name="T5" fmla="*/ 0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" h="39">
                  <a:moveTo>
                    <a:pt x="0" y="0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13" y="29"/>
                    <a:pt x="10" y="11"/>
                    <a:pt x="0" y="0"/>
                  </a:cubicBezTo>
                  <a:close/>
                </a:path>
              </a:pathLst>
            </a:custGeom>
            <a:solidFill>
              <a:srgbClr val="F4A22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21212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C8681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" name="Freeform 48"/>
            <p:cNvSpPr>
              <a:spLocks/>
            </p:cNvSpPr>
            <p:nvPr/>
          </p:nvSpPr>
          <p:spPr bwMode="auto">
            <a:xfrm>
              <a:off x="106248284" y="100518077"/>
              <a:ext cx="155673" cy="203329"/>
            </a:xfrm>
            <a:custGeom>
              <a:avLst/>
              <a:gdLst>
                <a:gd name="T0" fmla="*/ 32 w 49"/>
                <a:gd name="T1" fmla="*/ 58 h 64"/>
                <a:gd name="T2" fmla="*/ 47 w 49"/>
                <a:gd name="T3" fmla="*/ 28 h 64"/>
                <a:gd name="T4" fmla="*/ 0 w 49"/>
                <a:gd name="T5" fmla="*/ 12 h 64"/>
                <a:gd name="T6" fmla="*/ 0 w 49"/>
                <a:gd name="T7" fmla="*/ 54 h 64"/>
                <a:gd name="T8" fmla="*/ 32 w 49"/>
                <a:gd name="T9" fmla="*/ 58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9" h="64">
                  <a:moveTo>
                    <a:pt x="32" y="58"/>
                  </a:moveTo>
                  <a:cubicBezTo>
                    <a:pt x="48" y="50"/>
                    <a:pt x="49" y="38"/>
                    <a:pt x="47" y="28"/>
                  </a:cubicBezTo>
                  <a:cubicBezTo>
                    <a:pt x="42" y="3"/>
                    <a:pt x="14" y="0"/>
                    <a:pt x="0" y="12"/>
                  </a:cubicBezTo>
                  <a:cubicBezTo>
                    <a:pt x="0" y="54"/>
                    <a:pt x="0" y="54"/>
                    <a:pt x="0" y="54"/>
                  </a:cubicBezTo>
                  <a:cubicBezTo>
                    <a:pt x="8" y="62"/>
                    <a:pt x="20" y="64"/>
                    <a:pt x="32" y="58"/>
                  </a:cubicBezTo>
                  <a:close/>
                </a:path>
              </a:pathLst>
            </a:custGeom>
            <a:solidFill>
              <a:srgbClr val="F4A22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21212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C8681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" name="Freeform 49"/>
            <p:cNvSpPr>
              <a:spLocks/>
            </p:cNvSpPr>
            <p:nvPr/>
          </p:nvSpPr>
          <p:spPr bwMode="auto">
            <a:xfrm>
              <a:off x="106248284" y="103447279"/>
              <a:ext cx="85779" cy="158851"/>
            </a:xfrm>
            <a:custGeom>
              <a:avLst/>
              <a:gdLst>
                <a:gd name="T0" fmla="*/ 0 w 27"/>
                <a:gd name="T1" fmla="*/ 0 h 50"/>
                <a:gd name="T2" fmla="*/ 0 w 27"/>
                <a:gd name="T3" fmla="*/ 50 h 50"/>
                <a:gd name="T4" fmla="*/ 0 w 27"/>
                <a:gd name="T5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7" h="50">
                  <a:moveTo>
                    <a:pt x="0" y="0"/>
                  </a:moveTo>
                  <a:cubicBezTo>
                    <a:pt x="0" y="50"/>
                    <a:pt x="0" y="50"/>
                    <a:pt x="0" y="50"/>
                  </a:cubicBezTo>
                  <a:cubicBezTo>
                    <a:pt x="27" y="40"/>
                    <a:pt x="19" y="9"/>
                    <a:pt x="0" y="0"/>
                  </a:cubicBezTo>
                  <a:close/>
                </a:path>
              </a:pathLst>
            </a:custGeom>
            <a:solidFill>
              <a:srgbClr val="F4A22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21212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C8681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" name="Freeform 50"/>
            <p:cNvSpPr>
              <a:spLocks/>
            </p:cNvSpPr>
            <p:nvPr/>
          </p:nvSpPr>
          <p:spPr bwMode="auto">
            <a:xfrm>
              <a:off x="106248284" y="104562409"/>
              <a:ext cx="114372" cy="146143"/>
            </a:xfrm>
            <a:custGeom>
              <a:avLst/>
              <a:gdLst>
                <a:gd name="T0" fmla="*/ 18 w 36"/>
                <a:gd name="T1" fmla="*/ 41 h 46"/>
                <a:gd name="T2" fmla="*/ 1 w 36"/>
                <a:gd name="T3" fmla="*/ 6 h 46"/>
                <a:gd name="T4" fmla="*/ 0 w 36"/>
                <a:gd name="T5" fmla="*/ 7 h 46"/>
                <a:gd name="T6" fmla="*/ 0 w 36"/>
                <a:gd name="T7" fmla="*/ 44 h 46"/>
                <a:gd name="T8" fmla="*/ 18 w 36"/>
                <a:gd name="T9" fmla="*/ 41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46">
                  <a:moveTo>
                    <a:pt x="18" y="41"/>
                  </a:moveTo>
                  <a:cubicBezTo>
                    <a:pt x="36" y="29"/>
                    <a:pt x="23" y="0"/>
                    <a:pt x="1" y="6"/>
                  </a:cubicBezTo>
                  <a:cubicBezTo>
                    <a:pt x="1" y="7"/>
                    <a:pt x="0" y="7"/>
                    <a:pt x="0" y="7"/>
                  </a:cubicBezTo>
                  <a:cubicBezTo>
                    <a:pt x="0" y="44"/>
                    <a:pt x="0" y="44"/>
                    <a:pt x="0" y="44"/>
                  </a:cubicBezTo>
                  <a:cubicBezTo>
                    <a:pt x="5" y="46"/>
                    <a:pt x="10" y="45"/>
                    <a:pt x="18" y="41"/>
                  </a:cubicBezTo>
                  <a:close/>
                </a:path>
              </a:pathLst>
            </a:custGeom>
            <a:solidFill>
              <a:srgbClr val="F4A22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21212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C8681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" name="Freeform 51"/>
            <p:cNvSpPr>
              <a:spLocks/>
            </p:cNvSpPr>
            <p:nvPr/>
          </p:nvSpPr>
          <p:spPr bwMode="auto">
            <a:xfrm>
              <a:off x="106248284" y="99984340"/>
              <a:ext cx="123903" cy="168381"/>
            </a:xfrm>
            <a:custGeom>
              <a:avLst/>
              <a:gdLst>
                <a:gd name="T0" fmla="*/ 25 w 39"/>
                <a:gd name="T1" fmla="*/ 48 h 53"/>
                <a:gd name="T2" fmla="*/ 37 w 39"/>
                <a:gd name="T3" fmla="*/ 21 h 53"/>
                <a:gd name="T4" fmla="*/ 0 w 39"/>
                <a:gd name="T5" fmla="*/ 6 h 53"/>
                <a:gd name="T6" fmla="*/ 0 w 39"/>
                <a:gd name="T7" fmla="*/ 50 h 53"/>
                <a:gd name="T8" fmla="*/ 25 w 39"/>
                <a:gd name="T9" fmla="*/ 48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53">
                  <a:moveTo>
                    <a:pt x="25" y="48"/>
                  </a:moveTo>
                  <a:cubicBezTo>
                    <a:pt x="39" y="41"/>
                    <a:pt x="39" y="30"/>
                    <a:pt x="37" y="21"/>
                  </a:cubicBezTo>
                  <a:cubicBezTo>
                    <a:pt x="33" y="4"/>
                    <a:pt x="13" y="0"/>
                    <a:pt x="0" y="6"/>
                  </a:cubicBezTo>
                  <a:cubicBezTo>
                    <a:pt x="0" y="50"/>
                    <a:pt x="0" y="50"/>
                    <a:pt x="0" y="50"/>
                  </a:cubicBezTo>
                  <a:cubicBezTo>
                    <a:pt x="7" y="53"/>
                    <a:pt x="17" y="53"/>
                    <a:pt x="25" y="48"/>
                  </a:cubicBezTo>
                  <a:close/>
                </a:path>
              </a:pathLst>
            </a:custGeom>
            <a:solidFill>
              <a:srgbClr val="F4A22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21212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C8681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" name="Freeform 52"/>
            <p:cNvSpPr>
              <a:spLocks/>
            </p:cNvSpPr>
            <p:nvPr/>
          </p:nvSpPr>
          <p:spPr bwMode="auto">
            <a:xfrm>
              <a:off x="106248284" y="101423525"/>
              <a:ext cx="98487" cy="196974"/>
            </a:xfrm>
            <a:custGeom>
              <a:avLst/>
              <a:gdLst>
                <a:gd name="T0" fmla="*/ 30 w 31"/>
                <a:gd name="T1" fmla="*/ 31 h 62"/>
                <a:gd name="T2" fmla="*/ 0 w 31"/>
                <a:gd name="T3" fmla="*/ 0 h 62"/>
                <a:gd name="T4" fmla="*/ 0 w 31"/>
                <a:gd name="T5" fmla="*/ 62 h 62"/>
                <a:gd name="T6" fmla="*/ 10 w 31"/>
                <a:gd name="T7" fmla="*/ 60 h 62"/>
                <a:gd name="T8" fmla="*/ 30 w 31"/>
                <a:gd name="T9" fmla="*/ 31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62">
                  <a:moveTo>
                    <a:pt x="30" y="31"/>
                  </a:moveTo>
                  <a:cubicBezTo>
                    <a:pt x="28" y="11"/>
                    <a:pt x="14" y="1"/>
                    <a:pt x="0" y="0"/>
                  </a:cubicBezTo>
                  <a:cubicBezTo>
                    <a:pt x="0" y="62"/>
                    <a:pt x="0" y="62"/>
                    <a:pt x="0" y="62"/>
                  </a:cubicBezTo>
                  <a:cubicBezTo>
                    <a:pt x="3" y="62"/>
                    <a:pt x="6" y="61"/>
                    <a:pt x="10" y="60"/>
                  </a:cubicBezTo>
                  <a:cubicBezTo>
                    <a:pt x="26" y="53"/>
                    <a:pt x="31" y="43"/>
                    <a:pt x="30" y="31"/>
                  </a:cubicBezTo>
                  <a:close/>
                </a:path>
              </a:pathLst>
            </a:custGeom>
            <a:solidFill>
              <a:srgbClr val="F4A22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21212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C8681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" name="Freeform 53"/>
            <p:cNvSpPr>
              <a:spLocks/>
            </p:cNvSpPr>
            <p:nvPr/>
          </p:nvSpPr>
          <p:spPr bwMode="auto">
            <a:xfrm>
              <a:off x="106248284" y="101042284"/>
              <a:ext cx="241452" cy="263691"/>
            </a:xfrm>
            <a:custGeom>
              <a:avLst/>
              <a:gdLst>
                <a:gd name="T0" fmla="*/ 44 w 76"/>
                <a:gd name="T1" fmla="*/ 69 h 83"/>
                <a:gd name="T2" fmla="*/ 11 w 76"/>
                <a:gd name="T3" fmla="*/ 17 h 83"/>
                <a:gd name="T4" fmla="*/ 0 w 76"/>
                <a:gd name="T5" fmla="*/ 30 h 83"/>
                <a:gd name="T6" fmla="*/ 0 w 76"/>
                <a:gd name="T7" fmla="*/ 54 h 83"/>
                <a:gd name="T8" fmla="*/ 44 w 76"/>
                <a:gd name="T9" fmla="*/ 69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6" h="83">
                  <a:moveTo>
                    <a:pt x="44" y="69"/>
                  </a:moveTo>
                  <a:cubicBezTo>
                    <a:pt x="76" y="49"/>
                    <a:pt x="48" y="0"/>
                    <a:pt x="11" y="17"/>
                  </a:cubicBezTo>
                  <a:cubicBezTo>
                    <a:pt x="6" y="20"/>
                    <a:pt x="2" y="25"/>
                    <a:pt x="0" y="30"/>
                  </a:cubicBezTo>
                  <a:cubicBezTo>
                    <a:pt x="0" y="54"/>
                    <a:pt x="0" y="54"/>
                    <a:pt x="0" y="54"/>
                  </a:cubicBezTo>
                  <a:cubicBezTo>
                    <a:pt x="5" y="71"/>
                    <a:pt x="22" y="83"/>
                    <a:pt x="44" y="69"/>
                  </a:cubicBezTo>
                  <a:close/>
                </a:path>
              </a:pathLst>
            </a:custGeom>
            <a:solidFill>
              <a:srgbClr val="F4A22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21212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C8681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" name="Freeform 54"/>
            <p:cNvSpPr>
              <a:spLocks/>
            </p:cNvSpPr>
            <p:nvPr/>
          </p:nvSpPr>
          <p:spPr bwMode="auto">
            <a:xfrm>
              <a:off x="106248284" y="102900834"/>
              <a:ext cx="63540" cy="155673"/>
            </a:xfrm>
            <a:custGeom>
              <a:avLst/>
              <a:gdLst>
                <a:gd name="T0" fmla="*/ 0 w 20"/>
                <a:gd name="T1" fmla="*/ 0 h 49"/>
                <a:gd name="T2" fmla="*/ 0 w 20"/>
                <a:gd name="T3" fmla="*/ 49 h 49"/>
                <a:gd name="T4" fmla="*/ 0 w 20"/>
                <a:gd name="T5" fmla="*/ 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49">
                  <a:moveTo>
                    <a:pt x="0" y="0"/>
                  </a:moveTo>
                  <a:cubicBezTo>
                    <a:pt x="0" y="49"/>
                    <a:pt x="0" y="49"/>
                    <a:pt x="0" y="49"/>
                  </a:cubicBezTo>
                  <a:cubicBezTo>
                    <a:pt x="20" y="37"/>
                    <a:pt x="15" y="12"/>
                    <a:pt x="0" y="0"/>
                  </a:cubicBezTo>
                  <a:close/>
                </a:path>
              </a:pathLst>
            </a:custGeom>
            <a:solidFill>
              <a:srgbClr val="F4A22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21212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C8681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7" name="Freeform 55"/>
            <p:cNvSpPr>
              <a:spLocks/>
            </p:cNvSpPr>
            <p:nvPr/>
          </p:nvSpPr>
          <p:spPr bwMode="auto">
            <a:xfrm>
              <a:off x="106248284" y="102522770"/>
              <a:ext cx="152496" cy="209682"/>
            </a:xfrm>
            <a:custGeom>
              <a:avLst/>
              <a:gdLst>
                <a:gd name="T0" fmla="*/ 17 w 48"/>
                <a:gd name="T1" fmla="*/ 65 h 66"/>
                <a:gd name="T2" fmla="*/ 42 w 48"/>
                <a:gd name="T3" fmla="*/ 24 h 66"/>
                <a:gd name="T4" fmla="*/ 0 w 48"/>
                <a:gd name="T5" fmla="*/ 7 h 66"/>
                <a:gd name="T6" fmla="*/ 0 w 48"/>
                <a:gd name="T7" fmla="*/ 65 h 66"/>
                <a:gd name="T8" fmla="*/ 17 w 48"/>
                <a:gd name="T9" fmla="*/ 65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" h="66">
                  <a:moveTo>
                    <a:pt x="17" y="65"/>
                  </a:moveTo>
                  <a:cubicBezTo>
                    <a:pt x="39" y="60"/>
                    <a:pt x="48" y="44"/>
                    <a:pt x="42" y="24"/>
                  </a:cubicBezTo>
                  <a:cubicBezTo>
                    <a:pt x="37" y="5"/>
                    <a:pt x="16" y="0"/>
                    <a:pt x="0" y="7"/>
                  </a:cubicBezTo>
                  <a:cubicBezTo>
                    <a:pt x="0" y="65"/>
                    <a:pt x="0" y="65"/>
                    <a:pt x="0" y="65"/>
                  </a:cubicBezTo>
                  <a:cubicBezTo>
                    <a:pt x="5" y="66"/>
                    <a:pt x="10" y="66"/>
                    <a:pt x="17" y="65"/>
                  </a:cubicBezTo>
                  <a:close/>
                </a:path>
              </a:pathLst>
            </a:custGeom>
            <a:solidFill>
              <a:srgbClr val="F4A22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21212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C8681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8" name="Freeform 56"/>
            <p:cNvSpPr>
              <a:spLocks/>
            </p:cNvSpPr>
            <p:nvPr/>
          </p:nvSpPr>
          <p:spPr bwMode="auto">
            <a:xfrm>
              <a:off x="106248284" y="103085100"/>
              <a:ext cx="209682" cy="209683"/>
            </a:xfrm>
            <a:custGeom>
              <a:avLst/>
              <a:gdLst>
                <a:gd name="T0" fmla="*/ 35 w 66"/>
                <a:gd name="T1" fmla="*/ 58 h 66"/>
                <a:gd name="T2" fmla="*/ 13 w 66"/>
                <a:gd name="T3" fmla="*/ 5 h 66"/>
                <a:gd name="T4" fmla="*/ 0 w 66"/>
                <a:gd name="T5" fmla="*/ 13 h 66"/>
                <a:gd name="T6" fmla="*/ 0 w 66"/>
                <a:gd name="T7" fmla="*/ 54 h 66"/>
                <a:gd name="T8" fmla="*/ 35 w 66"/>
                <a:gd name="T9" fmla="*/ 58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6" h="66">
                  <a:moveTo>
                    <a:pt x="35" y="58"/>
                  </a:moveTo>
                  <a:cubicBezTo>
                    <a:pt x="66" y="41"/>
                    <a:pt x="37" y="0"/>
                    <a:pt x="13" y="5"/>
                  </a:cubicBezTo>
                  <a:cubicBezTo>
                    <a:pt x="8" y="7"/>
                    <a:pt x="3" y="9"/>
                    <a:pt x="0" y="13"/>
                  </a:cubicBezTo>
                  <a:cubicBezTo>
                    <a:pt x="0" y="54"/>
                    <a:pt x="0" y="54"/>
                    <a:pt x="0" y="54"/>
                  </a:cubicBezTo>
                  <a:cubicBezTo>
                    <a:pt x="7" y="63"/>
                    <a:pt x="19" y="66"/>
                    <a:pt x="35" y="58"/>
                  </a:cubicBezTo>
                  <a:close/>
                </a:path>
              </a:pathLst>
            </a:custGeom>
            <a:solidFill>
              <a:srgbClr val="F4A22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21212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C8681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" name="Freeform 57"/>
            <p:cNvSpPr>
              <a:spLocks/>
            </p:cNvSpPr>
            <p:nvPr/>
          </p:nvSpPr>
          <p:spPr bwMode="auto">
            <a:xfrm>
              <a:off x="106248284" y="100873902"/>
              <a:ext cx="69894" cy="181090"/>
            </a:xfrm>
            <a:custGeom>
              <a:avLst/>
              <a:gdLst>
                <a:gd name="T0" fmla="*/ 20 w 22"/>
                <a:gd name="T1" fmla="*/ 26 h 57"/>
                <a:gd name="T2" fmla="*/ 0 w 22"/>
                <a:gd name="T3" fmla="*/ 0 h 57"/>
                <a:gd name="T4" fmla="*/ 0 w 22"/>
                <a:gd name="T5" fmla="*/ 57 h 57"/>
                <a:gd name="T6" fmla="*/ 5 w 22"/>
                <a:gd name="T7" fmla="*/ 55 h 57"/>
                <a:gd name="T8" fmla="*/ 20 w 22"/>
                <a:gd name="T9" fmla="*/ 26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57">
                  <a:moveTo>
                    <a:pt x="20" y="26"/>
                  </a:moveTo>
                  <a:cubicBezTo>
                    <a:pt x="17" y="10"/>
                    <a:pt x="9" y="2"/>
                    <a:pt x="0" y="0"/>
                  </a:cubicBezTo>
                  <a:cubicBezTo>
                    <a:pt x="0" y="57"/>
                    <a:pt x="0" y="57"/>
                    <a:pt x="0" y="57"/>
                  </a:cubicBezTo>
                  <a:cubicBezTo>
                    <a:pt x="1" y="56"/>
                    <a:pt x="3" y="56"/>
                    <a:pt x="5" y="55"/>
                  </a:cubicBezTo>
                  <a:cubicBezTo>
                    <a:pt x="19" y="48"/>
                    <a:pt x="22" y="38"/>
                    <a:pt x="20" y="26"/>
                  </a:cubicBezTo>
                  <a:close/>
                </a:path>
              </a:pathLst>
            </a:custGeom>
            <a:solidFill>
              <a:srgbClr val="F4A22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21212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C8681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0" name="Freeform 58"/>
            <p:cNvSpPr>
              <a:spLocks/>
            </p:cNvSpPr>
            <p:nvPr/>
          </p:nvSpPr>
          <p:spPr bwMode="auto">
            <a:xfrm>
              <a:off x="106248284" y="101969970"/>
              <a:ext cx="130257" cy="209683"/>
            </a:xfrm>
            <a:custGeom>
              <a:avLst/>
              <a:gdLst>
                <a:gd name="T0" fmla="*/ 23 w 41"/>
                <a:gd name="T1" fmla="*/ 61 h 66"/>
                <a:gd name="T2" fmla="*/ 39 w 41"/>
                <a:gd name="T3" fmla="*/ 27 h 66"/>
                <a:gd name="T4" fmla="*/ 0 w 41"/>
                <a:gd name="T5" fmla="*/ 3 h 66"/>
                <a:gd name="T6" fmla="*/ 0 w 41"/>
                <a:gd name="T7" fmla="*/ 65 h 66"/>
                <a:gd name="T8" fmla="*/ 23 w 41"/>
                <a:gd name="T9" fmla="*/ 61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66">
                  <a:moveTo>
                    <a:pt x="23" y="61"/>
                  </a:moveTo>
                  <a:cubicBezTo>
                    <a:pt x="38" y="53"/>
                    <a:pt x="41" y="38"/>
                    <a:pt x="39" y="27"/>
                  </a:cubicBezTo>
                  <a:cubicBezTo>
                    <a:pt x="35" y="7"/>
                    <a:pt x="16" y="0"/>
                    <a:pt x="0" y="3"/>
                  </a:cubicBezTo>
                  <a:cubicBezTo>
                    <a:pt x="0" y="65"/>
                    <a:pt x="0" y="65"/>
                    <a:pt x="0" y="65"/>
                  </a:cubicBezTo>
                  <a:cubicBezTo>
                    <a:pt x="7" y="66"/>
                    <a:pt x="15" y="64"/>
                    <a:pt x="23" y="61"/>
                  </a:cubicBezTo>
                  <a:close/>
                </a:path>
              </a:pathLst>
            </a:custGeom>
            <a:solidFill>
              <a:srgbClr val="F4A22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21212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C8681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1" name="Rectangle 59"/>
            <p:cNvSpPr>
              <a:spLocks noChangeArrowheads="1"/>
            </p:cNvSpPr>
            <p:nvPr/>
          </p:nvSpPr>
          <p:spPr bwMode="auto">
            <a:xfrm>
              <a:off x="113444208" y="105563167"/>
              <a:ext cx="1299396" cy="508321"/>
            </a:xfrm>
            <a:prstGeom prst="rect">
              <a:avLst/>
            </a:prstGeom>
            <a:solidFill>
              <a:srgbClr val="FAEC2E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in">
                  <a:solidFill>
                    <a:srgbClr val="21212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C8681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2" name="Rectangle 60"/>
            <p:cNvSpPr>
              <a:spLocks noChangeArrowheads="1"/>
            </p:cNvSpPr>
            <p:nvPr/>
          </p:nvSpPr>
          <p:spPr bwMode="auto">
            <a:xfrm>
              <a:off x="110495944" y="99209150"/>
              <a:ext cx="4231775" cy="508321"/>
            </a:xfrm>
            <a:prstGeom prst="rect">
              <a:avLst/>
            </a:prstGeom>
            <a:solidFill>
              <a:srgbClr val="FAEC2E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in">
                  <a:solidFill>
                    <a:srgbClr val="21212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C8681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3" name="Oval 61"/>
            <p:cNvSpPr>
              <a:spLocks noChangeArrowheads="1"/>
            </p:cNvSpPr>
            <p:nvPr/>
          </p:nvSpPr>
          <p:spPr bwMode="auto">
            <a:xfrm>
              <a:off x="110508652" y="99279044"/>
              <a:ext cx="85779" cy="82602"/>
            </a:xfrm>
            <a:prstGeom prst="ellipse">
              <a:avLst/>
            </a:prstGeom>
            <a:solidFill>
              <a:srgbClr val="DF322E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in">
                  <a:solidFill>
                    <a:srgbClr val="21212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C8681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4" name="Oval 62"/>
            <p:cNvSpPr>
              <a:spLocks noChangeArrowheads="1"/>
            </p:cNvSpPr>
            <p:nvPr/>
          </p:nvSpPr>
          <p:spPr bwMode="auto">
            <a:xfrm>
              <a:off x="110508652" y="99603099"/>
              <a:ext cx="85779" cy="82602"/>
            </a:xfrm>
            <a:prstGeom prst="ellipse">
              <a:avLst/>
            </a:prstGeom>
            <a:solidFill>
              <a:srgbClr val="DF322E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in">
                  <a:solidFill>
                    <a:srgbClr val="21212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C8681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5" name="Freeform 63"/>
            <p:cNvSpPr>
              <a:spLocks/>
            </p:cNvSpPr>
            <p:nvPr/>
          </p:nvSpPr>
          <p:spPr bwMode="auto">
            <a:xfrm>
              <a:off x="110692918" y="99441071"/>
              <a:ext cx="85780" cy="85779"/>
            </a:xfrm>
            <a:custGeom>
              <a:avLst/>
              <a:gdLst>
                <a:gd name="T0" fmla="*/ 13 w 27"/>
                <a:gd name="T1" fmla="*/ 27 h 27"/>
                <a:gd name="T2" fmla="*/ 27 w 27"/>
                <a:gd name="T3" fmla="*/ 13 h 27"/>
                <a:gd name="T4" fmla="*/ 13 w 27"/>
                <a:gd name="T5" fmla="*/ 0 h 27"/>
                <a:gd name="T6" fmla="*/ 0 w 27"/>
                <a:gd name="T7" fmla="*/ 13 h 27"/>
                <a:gd name="T8" fmla="*/ 13 w 27"/>
                <a:gd name="T9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27">
                  <a:moveTo>
                    <a:pt x="13" y="27"/>
                  </a:moveTo>
                  <a:cubicBezTo>
                    <a:pt x="20" y="27"/>
                    <a:pt x="26" y="21"/>
                    <a:pt x="27" y="13"/>
                  </a:cubicBezTo>
                  <a:cubicBezTo>
                    <a:pt x="27" y="6"/>
                    <a:pt x="21" y="0"/>
                    <a:pt x="13" y="0"/>
                  </a:cubicBezTo>
                  <a:cubicBezTo>
                    <a:pt x="6" y="0"/>
                    <a:pt x="0" y="6"/>
                    <a:pt x="0" y="13"/>
                  </a:cubicBezTo>
                  <a:cubicBezTo>
                    <a:pt x="0" y="20"/>
                    <a:pt x="6" y="27"/>
                    <a:pt x="13" y="27"/>
                  </a:cubicBezTo>
                  <a:close/>
                </a:path>
              </a:pathLst>
            </a:custGeom>
            <a:solidFill>
              <a:srgbClr val="DF322E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21212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C8681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6" name="Oval 64"/>
            <p:cNvSpPr>
              <a:spLocks noChangeArrowheads="1"/>
            </p:cNvSpPr>
            <p:nvPr/>
          </p:nvSpPr>
          <p:spPr bwMode="auto">
            <a:xfrm>
              <a:off x="110864477" y="99279044"/>
              <a:ext cx="85779" cy="85779"/>
            </a:xfrm>
            <a:prstGeom prst="ellipse">
              <a:avLst/>
            </a:prstGeom>
            <a:solidFill>
              <a:srgbClr val="DF322E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in">
                  <a:solidFill>
                    <a:srgbClr val="21212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C8681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7" name="Oval 65"/>
            <p:cNvSpPr>
              <a:spLocks noChangeArrowheads="1"/>
            </p:cNvSpPr>
            <p:nvPr/>
          </p:nvSpPr>
          <p:spPr bwMode="auto">
            <a:xfrm>
              <a:off x="110864477" y="99603099"/>
              <a:ext cx="85779" cy="85779"/>
            </a:xfrm>
            <a:prstGeom prst="ellipse">
              <a:avLst/>
            </a:prstGeom>
            <a:solidFill>
              <a:srgbClr val="DF322E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in">
                  <a:solidFill>
                    <a:srgbClr val="21212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C8681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8" name="Freeform 66"/>
            <p:cNvSpPr>
              <a:spLocks/>
            </p:cNvSpPr>
            <p:nvPr/>
          </p:nvSpPr>
          <p:spPr bwMode="auto">
            <a:xfrm>
              <a:off x="111048743" y="99441071"/>
              <a:ext cx="85780" cy="85779"/>
            </a:xfrm>
            <a:custGeom>
              <a:avLst/>
              <a:gdLst>
                <a:gd name="T0" fmla="*/ 0 w 27"/>
                <a:gd name="T1" fmla="*/ 13 h 27"/>
                <a:gd name="T2" fmla="*/ 13 w 27"/>
                <a:gd name="T3" fmla="*/ 27 h 27"/>
                <a:gd name="T4" fmla="*/ 27 w 27"/>
                <a:gd name="T5" fmla="*/ 14 h 27"/>
                <a:gd name="T6" fmla="*/ 13 w 27"/>
                <a:gd name="T7" fmla="*/ 0 h 27"/>
                <a:gd name="T8" fmla="*/ 0 w 27"/>
                <a:gd name="T9" fmla="*/ 13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27">
                  <a:moveTo>
                    <a:pt x="0" y="13"/>
                  </a:moveTo>
                  <a:cubicBezTo>
                    <a:pt x="0" y="21"/>
                    <a:pt x="6" y="27"/>
                    <a:pt x="13" y="27"/>
                  </a:cubicBezTo>
                  <a:cubicBezTo>
                    <a:pt x="21" y="27"/>
                    <a:pt x="27" y="21"/>
                    <a:pt x="27" y="14"/>
                  </a:cubicBezTo>
                  <a:cubicBezTo>
                    <a:pt x="27" y="6"/>
                    <a:pt x="21" y="0"/>
                    <a:pt x="13" y="0"/>
                  </a:cubicBezTo>
                  <a:cubicBezTo>
                    <a:pt x="6" y="0"/>
                    <a:pt x="0" y="6"/>
                    <a:pt x="0" y="13"/>
                  </a:cubicBezTo>
                  <a:close/>
                </a:path>
              </a:pathLst>
            </a:custGeom>
            <a:solidFill>
              <a:srgbClr val="DF322E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21212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C8681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9" name="Oval 67"/>
            <p:cNvSpPr>
              <a:spLocks noChangeArrowheads="1"/>
            </p:cNvSpPr>
            <p:nvPr/>
          </p:nvSpPr>
          <p:spPr bwMode="auto">
            <a:xfrm>
              <a:off x="111220302" y="99279044"/>
              <a:ext cx="85779" cy="85779"/>
            </a:xfrm>
            <a:prstGeom prst="ellipse">
              <a:avLst/>
            </a:prstGeom>
            <a:solidFill>
              <a:srgbClr val="DF322E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in">
                  <a:solidFill>
                    <a:srgbClr val="21212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C8681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0" name="Freeform 68"/>
            <p:cNvSpPr>
              <a:spLocks/>
            </p:cNvSpPr>
            <p:nvPr/>
          </p:nvSpPr>
          <p:spPr bwMode="auto">
            <a:xfrm>
              <a:off x="111220302" y="99603099"/>
              <a:ext cx="85779" cy="85779"/>
            </a:xfrm>
            <a:custGeom>
              <a:avLst/>
              <a:gdLst>
                <a:gd name="T0" fmla="*/ 14 w 27"/>
                <a:gd name="T1" fmla="*/ 0 h 27"/>
                <a:gd name="T2" fmla="*/ 0 w 27"/>
                <a:gd name="T3" fmla="*/ 14 h 27"/>
                <a:gd name="T4" fmla="*/ 13 w 27"/>
                <a:gd name="T5" fmla="*/ 27 h 27"/>
                <a:gd name="T6" fmla="*/ 27 w 27"/>
                <a:gd name="T7" fmla="*/ 14 h 27"/>
                <a:gd name="T8" fmla="*/ 14 w 27"/>
                <a:gd name="T9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27">
                  <a:moveTo>
                    <a:pt x="14" y="0"/>
                  </a:moveTo>
                  <a:cubicBezTo>
                    <a:pt x="6" y="0"/>
                    <a:pt x="0" y="6"/>
                    <a:pt x="0" y="14"/>
                  </a:cubicBezTo>
                  <a:cubicBezTo>
                    <a:pt x="0" y="21"/>
                    <a:pt x="6" y="27"/>
                    <a:pt x="13" y="27"/>
                  </a:cubicBezTo>
                  <a:cubicBezTo>
                    <a:pt x="21" y="27"/>
                    <a:pt x="27" y="21"/>
                    <a:pt x="27" y="14"/>
                  </a:cubicBezTo>
                  <a:cubicBezTo>
                    <a:pt x="27" y="6"/>
                    <a:pt x="21" y="0"/>
                    <a:pt x="14" y="0"/>
                  </a:cubicBezTo>
                  <a:close/>
                </a:path>
              </a:pathLst>
            </a:custGeom>
            <a:solidFill>
              <a:srgbClr val="DF322E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21212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C8681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1" name="Freeform 69"/>
            <p:cNvSpPr>
              <a:spLocks/>
            </p:cNvSpPr>
            <p:nvPr/>
          </p:nvSpPr>
          <p:spPr bwMode="auto">
            <a:xfrm>
              <a:off x="111404568" y="99441071"/>
              <a:ext cx="85779" cy="85779"/>
            </a:xfrm>
            <a:custGeom>
              <a:avLst/>
              <a:gdLst>
                <a:gd name="T0" fmla="*/ 27 w 27"/>
                <a:gd name="T1" fmla="*/ 14 h 27"/>
                <a:gd name="T2" fmla="*/ 13 w 27"/>
                <a:gd name="T3" fmla="*/ 0 h 27"/>
                <a:gd name="T4" fmla="*/ 0 w 27"/>
                <a:gd name="T5" fmla="*/ 14 h 27"/>
                <a:gd name="T6" fmla="*/ 13 w 27"/>
                <a:gd name="T7" fmla="*/ 27 h 27"/>
                <a:gd name="T8" fmla="*/ 27 w 27"/>
                <a:gd name="T9" fmla="*/ 14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27">
                  <a:moveTo>
                    <a:pt x="27" y="14"/>
                  </a:moveTo>
                  <a:cubicBezTo>
                    <a:pt x="27" y="7"/>
                    <a:pt x="21" y="0"/>
                    <a:pt x="13" y="0"/>
                  </a:cubicBezTo>
                  <a:cubicBezTo>
                    <a:pt x="6" y="0"/>
                    <a:pt x="0" y="6"/>
                    <a:pt x="0" y="14"/>
                  </a:cubicBezTo>
                  <a:cubicBezTo>
                    <a:pt x="0" y="21"/>
                    <a:pt x="6" y="27"/>
                    <a:pt x="13" y="27"/>
                  </a:cubicBezTo>
                  <a:cubicBezTo>
                    <a:pt x="21" y="27"/>
                    <a:pt x="27" y="21"/>
                    <a:pt x="27" y="14"/>
                  </a:cubicBezTo>
                  <a:close/>
                </a:path>
              </a:pathLst>
            </a:custGeom>
            <a:solidFill>
              <a:srgbClr val="DF322E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21212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C8681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2" name="Freeform 70"/>
            <p:cNvSpPr>
              <a:spLocks/>
            </p:cNvSpPr>
            <p:nvPr/>
          </p:nvSpPr>
          <p:spPr bwMode="auto">
            <a:xfrm>
              <a:off x="111576127" y="99282221"/>
              <a:ext cx="85779" cy="82602"/>
            </a:xfrm>
            <a:custGeom>
              <a:avLst/>
              <a:gdLst>
                <a:gd name="T0" fmla="*/ 27 w 27"/>
                <a:gd name="T1" fmla="*/ 13 h 26"/>
                <a:gd name="T2" fmla="*/ 14 w 27"/>
                <a:gd name="T3" fmla="*/ 0 h 26"/>
                <a:gd name="T4" fmla="*/ 1 w 27"/>
                <a:gd name="T5" fmla="*/ 13 h 26"/>
                <a:gd name="T6" fmla="*/ 14 w 27"/>
                <a:gd name="T7" fmla="*/ 26 h 26"/>
                <a:gd name="T8" fmla="*/ 27 w 27"/>
                <a:gd name="T9" fmla="*/ 13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26">
                  <a:moveTo>
                    <a:pt x="27" y="13"/>
                  </a:moveTo>
                  <a:cubicBezTo>
                    <a:pt x="27" y="6"/>
                    <a:pt x="21" y="0"/>
                    <a:pt x="14" y="0"/>
                  </a:cubicBezTo>
                  <a:cubicBezTo>
                    <a:pt x="7" y="0"/>
                    <a:pt x="1" y="6"/>
                    <a:pt x="1" y="13"/>
                  </a:cubicBezTo>
                  <a:cubicBezTo>
                    <a:pt x="0" y="20"/>
                    <a:pt x="6" y="26"/>
                    <a:pt x="14" y="26"/>
                  </a:cubicBezTo>
                  <a:cubicBezTo>
                    <a:pt x="21" y="26"/>
                    <a:pt x="27" y="20"/>
                    <a:pt x="27" y="13"/>
                  </a:cubicBezTo>
                  <a:close/>
                </a:path>
              </a:pathLst>
            </a:custGeom>
            <a:solidFill>
              <a:srgbClr val="DF322E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21212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C8681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3" name="Oval 71"/>
            <p:cNvSpPr>
              <a:spLocks noChangeArrowheads="1"/>
            </p:cNvSpPr>
            <p:nvPr/>
          </p:nvSpPr>
          <p:spPr bwMode="auto">
            <a:xfrm>
              <a:off x="111576127" y="99606276"/>
              <a:ext cx="85779" cy="82602"/>
            </a:xfrm>
            <a:prstGeom prst="ellipse">
              <a:avLst/>
            </a:prstGeom>
            <a:solidFill>
              <a:srgbClr val="DF322E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in">
                  <a:solidFill>
                    <a:srgbClr val="21212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C8681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4" name="Freeform 72"/>
            <p:cNvSpPr>
              <a:spLocks/>
            </p:cNvSpPr>
            <p:nvPr/>
          </p:nvSpPr>
          <p:spPr bwMode="auto">
            <a:xfrm>
              <a:off x="111760393" y="99444248"/>
              <a:ext cx="85779" cy="85780"/>
            </a:xfrm>
            <a:custGeom>
              <a:avLst/>
              <a:gdLst>
                <a:gd name="T0" fmla="*/ 27 w 27"/>
                <a:gd name="T1" fmla="*/ 13 h 27"/>
                <a:gd name="T2" fmla="*/ 14 w 27"/>
                <a:gd name="T3" fmla="*/ 0 h 27"/>
                <a:gd name="T4" fmla="*/ 0 w 27"/>
                <a:gd name="T5" fmla="*/ 13 h 27"/>
                <a:gd name="T6" fmla="*/ 13 w 27"/>
                <a:gd name="T7" fmla="*/ 27 h 27"/>
                <a:gd name="T8" fmla="*/ 27 w 27"/>
                <a:gd name="T9" fmla="*/ 13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27">
                  <a:moveTo>
                    <a:pt x="27" y="13"/>
                  </a:moveTo>
                  <a:cubicBezTo>
                    <a:pt x="27" y="6"/>
                    <a:pt x="21" y="0"/>
                    <a:pt x="14" y="0"/>
                  </a:cubicBezTo>
                  <a:cubicBezTo>
                    <a:pt x="6" y="0"/>
                    <a:pt x="0" y="6"/>
                    <a:pt x="0" y="13"/>
                  </a:cubicBezTo>
                  <a:cubicBezTo>
                    <a:pt x="0" y="21"/>
                    <a:pt x="6" y="27"/>
                    <a:pt x="13" y="27"/>
                  </a:cubicBezTo>
                  <a:cubicBezTo>
                    <a:pt x="21" y="27"/>
                    <a:pt x="27" y="21"/>
                    <a:pt x="27" y="13"/>
                  </a:cubicBezTo>
                  <a:close/>
                </a:path>
              </a:pathLst>
            </a:custGeom>
            <a:solidFill>
              <a:srgbClr val="DF322E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21212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C8681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5" name="Oval 73"/>
            <p:cNvSpPr>
              <a:spLocks noChangeArrowheads="1"/>
            </p:cNvSpPr>
            <p:nvPr/>
          </p:nvSpPr>
          <p:spPr bwMode="auto">
            <a:xfrm>
              <a:off x="111935129" y="99282221"/>
              <a:ext cx="82602" cy="85779"/>
            </a:xfrm>
            <a:prstGeom prst="ellipse">
              <a:avLst/>
            </a:prstGeom>
            <a:solidFill>
              <a:srgbClr val="DF322E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in">
                  <a:solidFill>
                    <a:srgbClr val="21212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C8681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6" name="Oval 74"/>
            <p:cNvSpPr>
              <a:spLocks noChangeArrowheads="1"/>
            </p:cNvSpPr>
            <p:nvPr/>
          </p:nvSpPr>
          <p:spPr bwMode="auto">
            <a:xfrm>
              <a:off x="111931952" y="99606276"/>
              <a:ext cx="85779" cy="85779"/>
            </a:xfrm>
            <a:prstGeom prst="ellipse">
              <a:avLst/>
            </a:prstGeom>
            <a:solidFill>
              <a:srgbClr val="DF322E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in">
                  <a:solidFill>
                    <a:srgbClr val="21212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C8681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7" name="Freeform 75"/>
            <p:cNvSpPr>
              <a:spLocks/>
            </p:cNvSpPr>
            <p:nvPr/>
          </p:nvSpPr>
          <p:spPr bwMode="auto">
            <a:xfrm>
              <a:off x="112116218" y="99444248"/>
              <a:ext cx="85779" cy="85780"/>
            </a:xfrm>
            <a:custGeom>
              <a:avLst/>
              <a:gdLst>
                <a:gd name="T0" fmla="*/ 27 w 27"/>
                <a:gd name="T1" fmla="*/ 14 h 27"/>
                <a:gd name="T2" fmla="*/ 14 w 27"/>
                <a:gd name="T3" fmla="*/ 0 h 27"/>
                <a:gd name="T4" fmla="*/ 0 w 27"/>
                <a:gd name="T5" fmla="*/ 13 h 27"/>
                <a:gd name="T6" fmla="*/ 14 w 27"/>
                <a:gd name="T7" fmla="*/ 27 h 27"/>
                <a:gd name="T8" fmla="*/ 27 w 27"/>
                <a:gd name="T9" fmla="*/ 14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27">
                  <a:moveTo>
                    <a:pt x="27" y="14"/>
                  </a:moveTo>
                  <a:cubicBezTo>
                    <a:pt x="27" y="6"/>
                    <a:pt x="21" y="0"/>
                    <a:pt x="14" y="0"/>
                  </a:cubicBezTo>
                  <a:cubicBezTo>
                    <a:pt x="6" y="0"/>
                    <a:pt x="0" y="6"/>
                    <a:pt x="0" y="13"/>
                  </a:cubicBezTo>
                  <a:cubicBezTo>
                    <a:pt x="0" y="21"/>
                    <a:pt x="6" y="27"/>
                    <a:pt x="14" y="27"/>
                  </a:cubicBezTo>
                  <a:cubicBezTo>
                    <a:pt x="21" y="27"/>
                    <a:pt x="27" y="21"/>
                    <a:pt x="27" y="14"/>
                  </a:cubicBezTo>
                  <a:close/>
                </a:path>
              </a:pathLst>
            </a:custGeom>
            <a:solidFill>
              <a:srgbClr val="DF322E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21212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C8681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8" name="Freeform 76"/>
            <p:cNvSpPr>
              <a:spLocks/>
            </p:cNvSpPr>
            <p:nvPr/>
          </p:nvSpPr>
          <p:spPr bwMode="auto">
            <a:xfrm>
              <a:off x="112290954" y="99282221"/>
              <a:ext cx="85779" cy="85779"/>
            </a:xfrm>
            <a:custGeom>
              <a:avLst/>
              <a:gdLst>
                <a:gd name="T0" fmla="*/ 27 w 27"/>
                <a:gd name="T1" fmla="*/ 14 h 27"/>
                <a:gd name="T2" fmla="*/ 13 w 27"/>
                <a:gd name="T3" fmla="*/ 0 h 27"/>
                <a:gd name="T4" fmla="*/ 0 w 27"/>
                <a:gd name="T5" fmla="*/ 14 h 27"/>
                <a:gd name="T6" fmla="*/ 13 w 27"/>
                <a:gd name="T7" fmla="*/ 27 h 27"/>
                <a:gd name="T8" fmla="*/ 27 w 27"/>
                <a:gd name="T9" fmla="*/ 14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27">
                  <a:moveTo>
                    <a:pt x="27" y="14"/>
                  </a:moveTo>
                  <a:cubicBezTo>
                    <a:pt x="27" y="6"/>
                    <a:pt x="21" y="0"/>
                    <a:pt x="13" y="0"/>
                  </a:cubicBezTo>
                  <a:cubicBezTo>
                    <a:pt x="6" y="0"/>
                    <a:pt x="0" y="6"/>
                    <a:pt x="0" y="14"/>
                  </a:cubicBezTo>
                  <a:cubicBezTo>
                    <a:pt x="0" y="21"/>
                    <a:pt x="6" y="27"/>
                    <a:pt x="13" y="27"/>
                  </a:cubicBezTo>
                  <a:cubicBezTo>
                    <a:pt x="20" y="27"/>
                    <a:pt x="26" y="21"/>
                    <a:pt x="27" y="14"/>
                  </a:cubicBezTo>
                  <a:close/>
                </a:path>
              </a:pathLst>
            </a:custGeom>
            <a:solidFill>
              <a:srgbClr val="DF322E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21212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C8681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9" name="Oval 77"/>
            <p:cNvSpPr>
              <a:spLocks noChangeArrowheads="1"/>
            </p:cNvSpPr>
            <p:nvPr/>
          </p:nvSpPr>
          <p:spPr bwMode="auto">
            <a:xfrm>
              <a:off x="112287777" y="99606276"/>
              <a:ext cx="85779" cy="85779"/>
            </a:xfrm>
            <a:prstGeom prst="ellipse">
              <a:avLst/>
            </a:prstGeom>
            <a:solidFill>
              <a:srgbClr val="DF322E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in">
                  <a:solidFill>
                    <a:srgbClr val="21212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C8681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0" name="Freeform 78"/>
            <p:cNvSpPr>
              <a:spLocks/>
            </p:cNvSpPr>
            <p:nvPr/>
          </p:nvSpPr>
          <p:spPr bwMode="auto">
            <a:xfrm>
              <a:off x="112472043" y="99444248"/>
              <a:ext cx="85779" cy="85780"/>
            </a:xfrm>
            <a:custGeom>
              <a:avLst/>
              <a:gdLst>
                <a:gd name="T0" fmla="*/ 14 w 27"/>
                <a:gd name="T1" fmla="*/ 1 h 27"/>
                <a:gd name="T2" fmla="*/ 0 w 27"/>
                <a:gd name="T3" fmla="*/ 14 h 27"/>
                <a:gd name="T4" fmla="*/ 14 w 27"/>
                <a:gd name="T5" fmla="*/ 27 h 27"/>
                <a:gd name="T6" fmla="*/ 27 w 27"/>
                <a:gd name="T7" fmla="*/ 14 h 27"/>
                <a:gd name="T8" fmla="*/ 14 w 27"/>
                <a:gd name="T9" fmla="*/ 1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27">
                  <a:moveTo>
                    <a:pt x="14" y="1"/>
                  </a:moveTo>
                  <a:cubicBezTo>
                    <a:pt x="6" y="0"/>
                    <a:pt x="0" y="6"/>
                    <a:pt x="0" y="14"/>
                  </a:cubicBezTo>
                  <a:cubicBezTo>
                    <a:pt x="0" y="21"/>
                    <a:pt x="6" y="27"/>
                    <a:pt x="14" y="27"/>
                  </a:cubicBezTo>
                  <a:cubicBezTo>
                    <a:pt x="21" y="27"/>
                    <a:pt x="27" y="21"/>
                    <a:pt x="27" y="14"/>
                  </a:cubicBezTo>
                  <a:cubicBezTo>
                    <a:pt x="27" y="7"/>
                    <a:pt x="21" y="1"/>
                    <a:pt x="14" y="1"/>
                  </a:cubicBezTo>
                  <a:close/>
                </a:path>
              </a:pathLst>
            </a:custGeom>
            <a:solidFill>
              <a:srgbClr val="DF322E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21212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C8681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1" name="Freeform 79"/>
            <p:cNvSpPr>
              <a:spLocks/>
            </p:cNvSpPr>
            <p:nvPr/>
          </p:nvSpPr>
          <p:spPr bwMode="auto">
            <a:xfrm>
              <a:off x="112646779" y="99285398"/>
              <a:ext cx="85779" cy="82602"/>
            </a:xfrm>
            <a:custGeom>
              <a:avLst/>
              <a:gdLst>
                <a:gd name="T0" fmla="*/ 13 w 27"/>
                <a:gd name="T1" fmla="*/ 0 h 26"/>
                <a:gd name="T2" fmla="*/ 0 w 27"/>
                <a:gd name="T3" fmla="*/ 13 h 26"/>
                <a:gd name="T4" fmla="*/ 13 w 27"/>
                <a:gd name="T5" fmla="*/ 26 h 26"/>
                <a:gd name="T6" fmla="*/ 27 w 27"/>
                <a:gd name="T7" fmla="*/ 13 h 26"/>
                <a:gd name="T8" fmla="*/ 13 w 27"/>
                <a:gd name="T9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26">
                  <a:moveTo>
                    <a:pt x="13" y="0"/>
                  </a:moveTo>
                  <a:cubicBezTo>
                    <a:pt x="6" y="0"/>
                    <a:pt x="0" y="6"/>
                    <a:pt x="0" y="13"/>
                  </a:cubicBezTo>
                  <a:cubicBezTo>
                    <a:pt x="0" y="20"/>
                    <a:pt x="6" y="26"/>
                    <a:pt x="13" y="26"/>
                  </a:cubicBezTo>
                  <a:cubicBezTo>
                    <a:pt x="21" y="26"/>
                    <a:pt x="27" y="21"/>
                    <a:pt x="27" y="13"/>
                  </a:cubicBezTo>
                  <a:cubicBezTo>
                    <a:pt x="27" y="6"/>
                    <a:pt x="21" y="0"/>
                    <a:pt x="13" y="0"/>
                  </a:cubicBezTo>
                  <a:close/>
                </a:path>
              </a:pathLst>
            </a:custGeom>
            <a:solidFill>
              <a:srgbClr val="DF322E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21212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C8681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2" name="Oval 80"/>
            <p:cNvSpPr>
              <a:spLocks noChangeArrowheads="1"/>
            </p:cNvSpPr>
            <p:nvPr/>
          </p:nvSpPr>
          <p:spPr bwMode="auto">
            <a:xfrm>
              <a:off x="112646779" y="99609453"/>
              <a:ext cx="82602" cy="82602"/>
            </a:xfrm>
            <a:prstGeom prst="ellipse">
              <a:avLst/>
            </a:prstGeom>
            <a:solidFill>
              <a:srgbClr val="DF322E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in">
                  <a:solidFill>
                    <a:srgbClr val="21212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C8681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3" name="Freeform 81"/>
            <p:cNvSpPr>
              <a:spLocks/>
            </p:cNvSpPr>
            <p:nvPr/>
          </p:nvSpPr>
          <p:spPr bwMode="auto">
            <a:xfrm>
              <a:off x="112827868" y="99447425"/>
              <a:ext cx="85779" cy="85780"/>
            </a:xfrm>
            <a:custGeom>
              <a:avLst/>
              <a:gdLst>
                <a:gd name="T0" fmla="*/ 14 w 27"/>
                <a:gd name="T1" fmla="*/ 0 h 27"/>
                <a:gd name="T2" fmla="*/ 0 w 27"/>
                <a:gd name="T3" fmla="*/ 13 h 27"/>
                <a:gd name="T4" fmla="*/ 14 w 27"/>
                <a:gd name="T5" fmla="*/ 27 h 27"/>
                <a:gd name="T6" fmla="*/ 27 w 27"/>
                <a:gd name="T7" fmla="*/ 13 h 27"/>
                <a:gd name="T8" fmla="*/ 14 w 27"/>
                <a:gd name="T9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27">
                  <a:moveTo>
                    <a:pt x="14" y="0"/>
                  </a:moveTo>
                  <a:cubicBezTo>
                    <a:pt x="7" y="0"/>
                    <a:pt x="1" y="6"/>
                    <a:pt x="0" y="13"/>
                  </a:cubicBezTo>
                  <a:cubicBezTo>
                    <a:pt x="0" y="21"/>
                    <a:pt x="6" y="27"/>
                    <a:pt x="14" y="27"/>
                  </a:cubicBezTo>
                  <a:cubicBezTo>
                    <a:pt x="21" y="27"/>
                    <a:pt x="27" y="21"/>
                    <a:pt x="27" y="13"/>
                  </a:cubicBezTo>
                  <a:cubicBezTo>
                    <a:pt x="27" y="6"/>
                    <a:pt x="21" y="0"/>
                    <a:pt x="14" y="0"/>
                  </a:cubicBezTo>
                  <a:close/>
                </a:path>
              </a:pathLst>
            </a:custGeom>
            <a:solidFill>
              <a:srgbClr val="DF322E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21212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C8681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4" name="Oval 82"/>
            <p:cNvSpPr>
              <a:spLocks noChangeArrowheads="1"/>
            </p:cNvSpPr>
            <p:nvPr/>
          </p:nvSpPr>
          <p:spPr bwMode="auto">
            <a:xfrm>
              <a:off x="113002604" y="99285398"/>
              <a:ext cx="85779" cy="85779"/>
            </a:xfrm>
            <a:prstGeom prst="ellipse">
              <a:avLst/>
            </a:prstGeom>
            <a:solidFill>
              <a:srgbClr val="DF322E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in">
                  <a:solidFill>
                    <a:srgbClr val="21212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C8681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5" name="Freeform 83"/>
            <p:cNvSpPr>
              <a:spLocks/>
            </p:cNvSpPr>
            <p:nvPr/>
          </p:nvSpPr>
          <p:spPr bwMode="auto">
            <a:xfrm>
              <a:off x="113002604" y="99609453"/>
              <a:ext cx="82602" cy="85779"/>
            </a:xfrm>
            <a:custGeom>
              <a:avLst/>
              <a:gdLst>
                <a:gd name="T0" fmla="*/ 0 w 26"/>
                <a:gd name="T1" fmla="*/ 13 h 27"/>
                <a:gd name="T2" fmla="*/ 13 w 26"/>
                <a:gd name="T3" fmla="*/ 27 h 27"/>
                <a:gd name="T4" fmla="*/ 26 w 26"/>
                <a:gd name="T5" fmla="*/ 13 h 27"/>
                <a:gd name="T6" fmla="*/ 13 w 26"/>
                <a:gd name="T7" fmla="*/ 0 h 27"/>
                <a:gd name="T8" fmla="*/ 0 w 26"/>
                <a:gd name="T9" fmla="*/ 13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27">
                  <a:moveTo>
                    <a:pt x="0" y="13"/>
                  </a:moveTo>
                  <a:cubicBezTo>
                    <a:pt x="0" y="21"/>
                    <a:pt x="6" y="27"/>
                    <a:pt x="13" y="27"/>
                  </a:cubicBezTo>
                  <a:cubicBezTo>
                    <a:pt x="20" y="27"/>
                    <a:pt x="26" y="21"/>
                    <a:pt x="26" y="13"/>
                  </a:cubicBezTo>
                  <a:cubicBezTo>
                    <a:pt x="26" y="6"/>
                    <a:pt x="21" y="0"/>
                    <a:pt x="13" y="0"/>
                  </a:cubicBezTo>
                  <a:cubicBezTo>
                    <a:pt x="6" y="0"/>
                    <a:pt x="0" y="6"/>
                    <a:pt x="0" y="13"/>
                  </a:cubicBezTo>
                  <a:close/>
                </a:path>
              </a:pathLst>
            </a:custGeom>
            <a:solidFill>
              <a:srgbClr val="DF322E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21212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C8681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6" name="Oval 84"/>
            <p:cNvSpPr>
              <a:spLocks noChangeArrowheads="1"/>
            </p:cNvSpPr>
            <p:nvPr/>
          </p:nvSpPr>
          <p:spPr bwMode="auto">
            <a:xfrm>
              <a:off x="113186870" y="99447425"/>
              <a:ext cx="82602" cy="85780"/>
            </a:xfrm>
            <a:prstGeom prst="ellipse">
              <a:avLst/>
            </a:prstGeom>
            <a:solidFill>
              <a:srgbClr val="DF322E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in">
                  <a:solidFill>
                    <a:srgbClr val="21212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C8681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7" name="Oval 85"/>
            <p:cNvSpPr>
              <a:spLocks noChangeArrowheads="1"/>
            </p:cNvSpPr>
            <p:nvPr/>
          </p:nvSpPr>
          <p:spPr bwMode="auto">
            <a:xfrm>
              <a:off x="113367960" y="99279044"/>
              <a:ext cx="82602" cy="82602"/>
            </a:xfrm>
            <a:prstGeom prst="ellipse">
              <a:avLst/>
            </a:prstGeom>
            <a:solidFill>
              <a:srgbClr val="DF322E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in">
                  <a:solidFill>
                    <a:srgbClr val="21212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C8681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8" name="Oval 86"/>
            <p:cNvSpPr>
              <a:spLocks noChangeArrowheads="1"/>
            </p:cNvSpPr>
            <p:nvPr/>
          </p:nvSpPr>
          <p:spPr bwMode="auto">
            <a:xfrm>
              <a:off x="113364783" y="99603099"/>
              <a:ext cx="85779" cy="82602"/>
            </a:xfrm>
            <a:prstGeom prst="ellipse">
              <a:avLst/>
            </a:prstGeom>
            <a:solidFill>
              <a:srgbClr val="DF322E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in">
                  <a:solidFill>
                    <a:srgbClr val="21212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C8681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9" name="Freeform 87"/>
            <p:cNvSpPr>
              <a:spLocks/>
            </p:cNvSpPr>
            <p:nvPr/>
          </p:nvSpPr>
          <p:spPr bwMode="auto">
            <a:xfrm>
              <a:off x="113549049" y="99441071"/>
              <a:ext cx="85779" cy="85779"/>
            </a:xfrm>
            <a:custGeom>
              <a:avLst/>
              <a:gdLst>
                <a:gd name="T0" fmla="*/ 13 w 27"/>
                <a:gd name="T1" fmla="*/ 27 h 27"/>
                <a:gd name="T2" fmla="*/ 27 w 27"/>
                <a:gd name="T3" fmla="*/ 13 h 27"/>
                <a:gd name="T4" fmla="*/ 14 w 27"/>
                <a:gd name="T5" fmla="*/ 0 h 27"/>
                <a:gd name="T6" fmla="*/ 0 w 27"/>
                <a:gd name="T7" fmla="*/ 13 h 27"/>
                <a:gd name="T8" fmla="*/ 13 w 27"/>
                <a:gd name="T9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27">
                  <a:moveTo>
                    <a:pt x="13" y="27"/>
                  </a:moveTo>
                  <a:cubicBezTo>
                    <a:pt x="21" y="27"/>
                    <a:pt x="27" y="21"/>
                    <a:pt x="27" y="13"/>
                  </a:cubicBezTo>
                  <a:cubicBezTo>
                    <a:pt x="27" y="6"/>
                    <a:pt x="21" y="0"/>
                    <a:pt x="14" y="0"/>
                  </a:cubicBezTo>
                  <a:cubicBezTo>
                    <a:pt x="6" y="0"/>
                    <a:pt x="0" y="6"/>
                    <a:pt x="0" y="13"/>
                  </a:cubicBezTo>
                  <a:cubicBezTo>
                    <a:pt x="0" y="20"/>
                    <a:pt x="6" y="27"/>
                    <a:pt x="13" y="27"/>
                  </a:cubicBezTo>
                  <a:close/>
                </a:path>
              </a:pathLst>
            </a:custGeom>
            <a:solidFill>
              <a:srgbClr val="DF322E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21212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C8681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0" name="Oval 88"/>
            <p:cNvSpPr>
              <a:spLocks noChangeArrowheads="1"/>
            </p:cNvSpPr>
            <p:nvPr/>
          </p:nvSpPr>
          <p:spPr bwMode="auto">
            <a:xfrm>
              <a:off x="113723785" y="99279044"/>
              <a:ext cx="82602" cy="85779"/>
            </a:xfrm>
            <a:prstGeom prst="ellipse">
              <a:avLst/>
            </a:prstGeom>
            <a:solidFill>
              <a:srgbClr val="DF322E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in">
                  <a:solidFill>
                    <a:srgbClr val="21212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C8681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1" name="Oval 89"/>
            <p:cNvSpPr>
              <a:spLocks noChangeArrowheads="1"/>
            </p:cNvSpPr>
            <p:nvPr/>
          </p:nvSpPr>
          <p:spPr bwMode="auto">
            <a:xfrm>
              <a:off x="113720607" y="99603099"/>
              <a:ext cx="85780" cy="85779"/>
            </a:xfrm>
            <a:prstGeom prst="ellipse">
              <a:avLst/>
            </a:prstGeom>
            <a:solidFill>
              <a:srgbClr val="DF322E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in">
                  <a:solidFill>
                    <a:srgbClr val="21212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C8681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2" name="Freeform 90"/>
            <p:cNvSpPr>
              <a:spLocks/>
            </p:cNvSpPr>
            <p:nvPr/>
          </p:nvSpPr>
          <p:spPr bwMode="auto">
            <a:xfrm>
              <a:off x="113904874" y="99441071"/>
              <a:ext cx="85779" cy="85779"/>
            </a:xfrm>
            <a:custGeom>
              <a:avLst/>
              <a:gdLst>
                <a:gd name="T0" fmla="*/ 0 w 27"/>
                <a:gd name="T1" fmla="*/ 13 h 27"/>
                <a:gd name="T2" fmla="*/ 14 w 27"/>
                <a:gd name="T3" fmla="*/ 27 h 27"/>
                <a:gd name="T4" fmla="*/ 27 w 27"/>
                <a:gd name="T5" fmla="*/ 14 h 27"/>
                <a:gd name="T6" fmla="*/ 14 w 27"/>
                <a:gd name="T7" fmla="*/ 0 h 27"/>
                <a:gd name="T8" fmla="*/ 0 w 27"/>
                <a:gd name="T9" fmla="*/ 13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27">
                  <a:moveTo>
                    <a:pt x="0" y="13"/>
                  </a:moveTo>
                  <a:cubicBezTo>
                    <a:pt x="0" y="21"/>
                    <a:pt x="6" y="27"/>
                    <a:pt x="14" y="27"/>
                  </a:cubicBezTo>
                  <a:cubicBezTo>
                    <a:pt x="21" y="27"/>
                    <a:pt x="27" y="21"/>
                    <a:pt x="27" y="14"/>
                  </a:cubicBezTo>
                  <a:cubicBezTo>
                    <a:pt x="27" y="6"/>
                    <a:pt x="21" y="0"/>
                    <a:pt x="14" y="0"/>
                  </a:cubicBezTo>
                  <a:cubicBezTo>
                    <a:pt x="6" y="0"/>
                    <a:pt x="0" y="6"/>
                    <a:pt x="0" y="13"/>
                  </a:cubicBezTo>
                  <a:close/>
                </a:path>
              </a:pathLst>
            </a:custGeom>
            <a:solidFill>
              <a:srgbClr val="DF322E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21212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C8681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3" name="Oval 91"/>
            <p:cNvSpPr>
              <a:spLocks noChangeArrowheads="1"/>
            </p:cNvSpPr>
            <p:nvPr/>
          </p:nvSpPr>
          <p:spPr bwMode="auto">
            <a:xfrm>
              <a:off x="114079609" y="99279044"/>
              <a:ext cx="85780" cy="85779"/>
            </a:xfrm>
            <a:prstGeom prst="ellipse">
              <a:avLst/>
            </a:prstGeom>
            <a:solidFill>
              <a:srgbClr val="DF322E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in">
                  <a:solidFill>
                    <a:srgbClr val="21212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C8681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4" name="Freeform 92"/>
            <p:cNvSpPr>
              <a:spLocks/>
            </p:cNvSpPr>
            <p:nvPr/>
          </p:nvSpPr>
          <p:spPr bwMode="auto">
            <a:xfrm>
              <a:off x="114076432" y="99603099"/>
              <a:ext cx="85780" cy="85779"/>
            </a:xfrm>
            <a:custGeom>
              <a:avLst/>
              <a:gdLst>
                <a:gd name="T0" fmla="*/ 14 w 27"/>
                <a:gd name="T1" fmla="*/ 0 h 27"/>
                <a:gd name="T2" fmla="*/ 0 w 27"/>
                <a:gd name="T3" fmla="*/ 14 h 27"/>
                <a:gd name="T4" fmla="*/ 14 w 27"/>
                <a:gd name="T5" fmla="*/ 27 h 27"/>
                <a:gd name="T6" fmla="*/ 27 w 27"/>
                <a:gd name="T7" fmla="*/ 14 h 27"/>
                <a:gd name="T8" fmla="*/ 14 w 27"/>
                <a:gd name="T9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27">
                  <a:moveTo>
                    <a:pt x="14" y="0"/>
                  </a:moveTo>
                  <a:cubicBezTo>
                    <a:pt x="7" y="0"/>
                    <a:pt x="1" y="6"/>
                    <a:pt x="0" y="14"/>
                  </a:cubicBezTo>
                  <a:cubicBezTo>
                    <a:pt x="0" y="21"/>
                    <a:pt x="6" y="27"/>
                    <a:pt x="14" y="27"/>
                  </a:cubicBezTo>
                  <a:cubicBezTo>
                    <a:pt x="21" y="27"/>
                    <a:pt x="27" y="21"/>
                    <a:pt x="27" y="14"/>
                  </a:cubicBezTo>
                  <a:cubicBezTo>
                    <a:pt x="27" y="6"/>
                    <a:pt x="21" y="0"/>
                    <a:pt x="14" y="0"/>
                  </a:cubicBezTo>
                  <a:close/>
                </a:path>
              </a:pathLst>
            </a:custGeom>
            <a:solidFill>
              <a:srgbClr val="DF322E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21212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C8681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5" name="Freeform 93"/>
            <p:cNvSpPr>
              <a:spLocks/>
            </p:cNvSpPr>
            <p:nvPr/>
          </p:nvSpPr>
          <p:spPr bwMode="auto">
            <a:xfrm>
              <a:off x="114260699" y="99441071"/>
              <a:ext cx="85779" cy="85779"/>
            </a:xfrm>
            <a:custGeom>
              <a:avLst/>
              <a:gdLst>
                <a:gd name="T0" fmla="*/ 27 w 27"/>
                <a:gd name="T1" fmla="*/ 14 h 27"/>
                <a:gd name="T2" fmla="*/ 14 w 27"/>
                <a:gd name="T3" fmla="*/ 0 h 27"/>
                <a:gd name="T4" fmla="*/ 0 w 27"/>
                <a:gd name="T5" fmla="*/ 14 h 27"/>
                <a:gd name="T6" fmla="*/ 14 w 27"/>
                <a:gd name="T7" fmla="*/ 27 h 27"/>
                <a:gd name="T8" fmla="*/ 27 w 27"/>
                <a:gd name="T9" fmla="*/ 14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27">
                  <a:moveTo>
                    <a:pt x="27" y="14"/>
                  </a:moveTo>
                  <a:cubicBezTo>
                    <a:pt x="27" y="7"/>
                    <a:pt x="21" y="0"/>
                    <a:pt x="14" y="0"/>
                  </a:cubicBezTo>
                  <a:cubicBezTo>
                    <a:pt x="6" y="0"/>
                    <a:pt x="0" y="6"/>
                    <a:pt x="0" y="14"/>
                  </a:cubicBezTo>
                  <a:cubicBezTo>
                    <a:pt x="0" y="21"/>
                    <a:pt x="6" y="27"/>
                    <a:pt x="14" y="27"/>
                  </a:cubicBezTo>
                  <a:cubicBezTo>
                    <a:pt x="21" y="27"/>
                    <a:pt x="27" y="21"/>
                    <a:pt x="27" y="14"/>
                  </a:cubicBezTo>
                  <a:close/>
                </a:path>
              </a:pathLst>
            </a:custGeom>
            <a:solidFill>
              <a:srgbClr val="DF322E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21212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C8681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6" name="Oval 94"/>
            <p:cNvSpPr>
              <a:spLocks noChangeArrowheads="1"/>
            </p:cNvSpPr>
            <p:nvPr/>
          </p:nvSpPr>
          <p:spPr bwMode="auto">
            <a:xfrm>
              <a:off x="114435434" y="99282221"/>
              <a:ext cx="85780" cy="82602"/>
            </a:xfrm>
            <a:prstGeom prst="ellipse">
              <a:avLst/>
            </a:prstGeom>
            <a:solidFill>
              <a:srgbClr val="DF322E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in">
                  <a:solidFill>
                    <a:srgbClr val="21212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C8681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7" name="Oval 95"/>
            <p:cNvSpPr>
              <a:spLocks noChangeArrowheads="1"/>
            </p:cNvSpPr>
            <p:nvPr/>
          </p:nvSpPr>
          <p:spPr bwMode="auto">
            <a:xfrm>
              <a:off x="114435434" y="99606276"/>
              <a:ext cx="82603" cy="82602"/>
            </a:xfrm>
            <a:prstGeom prst="ellipse">
              <a:avLst/>
            </a:prstGeom>
            <a:solidFill>
              <a:srgbClr val="DF322E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in">
                  <a:solidFill>
                    <a:srgbClr val="21212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C8681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8" name="Freeform 96"/>
            <p:cNvSpPr>
              <a:spLocks/>
            </p:cNvSpPr>
            <p:nvPr/>
          </p:nvSpPr>
          <p:spPr bwMode="auto">
            <a:xfrm>
              <a:off x="114619701" y="99444248"/>
              <a:ext cx="82602" cy="85780"/>
            </a:xfrm>
            <a:custGeom>
              <a:avLst/>
              <a:gdLst>
                <a:gd name="T0" fmla="*/ 26 w 26"/>
                <a:gd name="T1" fmla="*/ 13 h 27"/>
                <a:gd name="T2" fmla="*/ 13 w 26"/>
                <a:gd name="T3" fmla="*/ 0 h 27"/>
                <a:gd name="T4" fmla="*/ 0 w 26"/>
                <a:gd name="T5" fmla="*/ 13 h 27"/>
                <a:gd name="T6" fmla="*/ 13 w 26"/>
                <a:gd name="T7" fmla="*/ 27 h 27"/>
                <a:gd name="T8" fmla="*/ 26 w 26"/>
                <a:gd name="T9" fmla="*/ 13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27">
                  <a:moveTo>
                    <a:pt x="26" y="13"/>
                  </a:moveTo>
                  <a:cubicBezTo>
                    <a:pt x="26" y="6"/>
                    <a:pt x="20" y="0"/>
                    <a:pt x="13" y="0"/>
                  </a:cubicBezTo>
                  <a:cubicBezTo>
                    <a:pt x="6" y="0"/>
                    <a:pt x="0" y="6"/>
                    <a:pt x="0" y="13"/>
                  </a:cubicBezTo>
                  <a:cubicBezTo>
                    <a:pt x="0" y="21"/>
                    <a:pt x="5" y="27"/>
                    <a:pt x="13" y="27"/>
                  </a:cubicBezTo>
                  <a:cubicBezTo>
                    <a:pt x="20" y="27"/>
                    <a:pt x="26" y="21"/>
                    <a:pt x="26" y="13"/>
                  </a:cubicBezTo>
                  <a:close/>
                </a:path>
              </a:pathLst>
            </a:custGeom>
            <a:solidFill>
              <a:srgbClr val="DF322E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21212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C8681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9" name="Freeform 97"/>
            <p:cNvSpPr>
              <a:spLocks/>
            </p:cNvSpPr>
            <p:nvPr/>
          </p:nvSpPr>
          <p:spPr bwMode="auto">
            <a:xfrm>
              <a:off x="113482332" y="105915815"/>
              <a:ext cx="82602" cy="85779"/>
            </a:xfrm>
            <a:custGeom>
              <a:avLst/>
              <a:gdLst>
                <a:gd name="T0" fmla="*/ 26 w 26"/>
                <a:gd name="T1" fmla="*/ 14 h 27"/>
                <a:gd name="T2" fmla="*/ 13 w 26"/>
                <a:gd name="T3" fmla="*/ 0 h 27"/>
                <a:gd name="T4" fmla="*/ 0 w 26"/>
                <a:gd name="T5" fmla="*/ 14 h 27"/>
                <a:gd name="T6" fmla="*/ 13 w 26"/>
                <a:gd name="T7" fmla="*/ 27 h 27"/>
                <a:gd name="T8" fmla="*/ 26 w 26"/>
                <a:gd name="T9" fmla="*/ 14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27">
                  <a:moveTo>
                    <a:pt x="26" y="14"/>
                  </a:moveTo>
                  <a:cubicBezTo>
                    <a:pt x="26" y="7"/>
                    <a:pt x="20" y="0"/>
                    <a:pt x="13" y="0"/>
                  </a:cubicBezTo>
                  <a:cubicBezTo>
                    <a:pt x="6" y="0"/>
                    <a:pt x="0" y="6"/>
                    <a:pt x="0" y="14"/>
                  </a:cubicBezTo>
                  <a:cubicBezTo>
                    <a:pt x="0" y="21"/>
                    <a:pt x="6" y="27"/>
                    <a:pt x="13" y="27"/>
                  </a:cubicBezTo>
                  <a:cubicBezTo>
                    <a:pt x="20" y="27"/>
                    <a:pt x="26" y="21"/>
                    <a:pt x="26" y="14"/>
                  </a:cubicBezTo>
                  <a:close/>
                </a:path>
              </a:pathLst>
            </a:custGeom>
            <a:solidFill>
              <a:srgbClr val="DF322E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21212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C8681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0" name="Freeform 98"/>
            <p:cNvSpPr>
              <a:spLocks/>
            </p:cNvSpPr>
            <p:nvPr/>
          </p:nvSpPr>
          <p:spPr bwMode="auto">
            <a:xfrm>
              <a:off x="113803210" y="105918992"/>
              <a:ext cx="85779" cy="85779"/>
            </a:xfrm>
            <a:custGeom>
              <a:avLst/>
              <a:gdLst>
                <a:gd name="T0" fmla="*/ 27 w 27"/>
                <a:gd name="T1" fmla="*/ 13 h 27"/>
                <a:gd name="T2" fmla="*/ 14 w 27"/>
                <a:gd name="T3" fmla="*/ 0 h 27"/>
                <a:gd name="T4" fmla="*/ 0 w 27"/>
                <a:gd name="T5" fmla="*/ 13 h 27"/>
                <a:gd name="T6" fmla="*/ 14 w 27"/>
                <a:gd name="T7" fmla="*/ 27 h 27"/>
                <a:gd name="T8" fmla="*/ 27 w 27"/>
                <a:gd name="T9" fmla="*/ 13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27">
                  <a:moveTo>
                    <a:pt x="27" y="13"/>
                  </a:moveTo>
                  <a:cubicBezTo>
                    <a:pt x="27" y="6"/>
                    <a:pt x="21" y="0"/>
                    <a:pt x="14" y="0"/>
                  </a:cubicBezTo>
                  <a:cubicBezTo>
                    <a:pt x="7" y="0"/>
                    <a:pt x="1" y="6"/>
                    <a:pt x="0" y="13"/>
                  </a:cubicBezTo>
                  <a:cubicBezTo>
                    <a:pt x="0" y="21"/>
                    <a:pt x="6" y="27"/>
                    <a:pt x="14" y="27"/>
                  </a:cubicBezTo>
                  <a:cubicBezTo>
                    <a:pt x="21" y="27"/>
                    <a:pt x="27" y="21"/>
                    <a:pt x="27" y="13"/>
                  </a:cubicBezTo>
                  <a:close/>
                </a:path>
              </a:pathLst>
            </a:custGeom>
            <a:solidFill>
              <a:srgbClr val="DF322E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21212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C8681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1" name="Freeform 99"/>
            <p:cNvSpPr>
              <a:spLocks/>
            </p:cNvSpPr>
            <p:nvPr/>
          </p:nvSpPr>
          <p:spPr bwMode="auto">
            <a:xfrm>
              <a:off x="114127265" y="105918992"/>
              <a:ext cx="85779" cy="85779"/>
            </a:xfrm>
            <a:custGeom>
              <a:avLst/>
              <a:gdLst>
                <a:gd name="T0" fmla="*/ 27 w 27"/>
                <a:gd name="T1" fmla="*/ 14 h 27"/>
                <a:gd name="T2" fmla="*/ 14 w 27"/>
                <a:gd name="T3" fmla="*/ 0 h 27"/>
                <a:gd name="T4" fmla="*/ 0 w 27"/>
                <a:gd name="T5" fmla="*/ 13 h 27"/>
                <a:gd name="T6" fmla="*/ 14 w 27"/>
                <a:gd name="T7" fmla="*/ 27 h 27"/>
                <a:gd name="T8" fmla="*/ 27 w 27"/>
                <a:gd name="T9" fmla="*/ 14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27">
                  <a:moveTo>
                    <a:pt x="27" y="14"/>
                  </a:moveTo>
                  <a:cubicBezTo>
                    <a:pt x="27" y="6"/>
                    <a:pt x="21" y="0"/>
                    <a:pt x="14" y="0"/>
                  </a:cubicBezTo>
                  <a:cubicBezTo>
                    <a:pt x="6" y="0"/>
                    <a:pt x="0" y="6"/>
                    <a:pt x="0" y="13"/>
                  </a:cubicBezTo>
                  <a:cubicBezTo>
                    <a:pt x="0" y="21"/>
                    <a:pt x="6" y="27"/>
                    <a:pt x="14" y="27"/>
                  </a:cubicBezTo>
                  <a:cubicBezTo>
                    <a:pt x="21" y="27"/>
                    <a:pt x="27" y="21"/>
                    <a:pt x="27" y="14"/>
                  </a:cubicBezTo>
                  <a:close/>
                </a:path>
              </a:pathLst>
            </a:custGeom>
            <a:solidFill>
              <a:srgbClr val="DF322E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21212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C8681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2" name="Oval 100"/>
            <p:cNvSpPr>
              <a:spLocks noChangeArrowheads="1"/>
            </p:cNvSpPr>
            <p:nvPr/>
          </p:nvSpPr>
          <p:spPr bwMode="auto">
            <a:xfrm>
              <a:off x="114451319" y="105918992"/>
              <a:ext cx="85780" cy="85779"/>
            </a:xfrm>
            <a:prstGeom prst="ellipse">
              <a:avLst/>
            </a:prstGeom>
            <a:solidFill>
              <a:srgbClr val="DF322E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in">
                  <a:solidFill>
                    <a:srgbClr val="21212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C8681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3" name="Oval 101"/>
            <p:cNvSpPr>
              <a:spLocks noChangeArrowheads="1"/>
            </p:cNvSpPr>
            <p:nvPr/>
          </p:nvSpPr>
          <p:spPr bwMode="auto">
            <a:xfrm>
              <a:off x="113644359" y="105744256"/>
              <a:ext cx="82603" cy="85780"/>
            </a:xfrm>
            <a:prstGeom prst="ellipse">
              <a:avLst/>
            </a:prstGeom>
            <a:solidFill>
              <a:srgbClr val="DF322E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in">
                  <a:solidFill>
                    <a:srgbClr val="21212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C8681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4" name="Oval 102"/>
            <p:cNvSpPr>
              <a:spLocks noChangeArrowheads="1"/>
            </p:cNvSpPr>
            <p:nvPr/>
          </p:nvSpPr>
          <p:spPr bwMode="auto">
            <a:xfrm>
              <a:off x="113968414" y="105747433"/>
              <a:ext cx="82602" cy="82603"/>
            </a:xfrm>
            <a:prstGeom prst="ellipse">
              <a:avLst/>
            </a:prstGeom>
            <a:solidFill>
              <a:srgbClr val="DF322E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in">
                  <a:solidFill>
                    <a:srgbClr val="21212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C8681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5" name="Freeform 103"/>
            <p:cNvSpPr>
              <a:spLocks/>
            </p:cNvSpPr>
            <p:nvPr/>
          </p:nvSpPr>
          <p:spPr bwMode="auto">
            <a:xfrm>
              <a:off x="114292469" y="105747433"/>
              <a:ext cx="82602" cy="85780"/>
            </a:xfrm>
            <a:custGeom>
              <a:avLst/>
              <a:gdLst>
                <a:gd name="T0" fmla="*/ 13 w 26"/>
                <a:gd name="T1" fmla="*/ 0 h 27"/>
                <a:gd name="T2" fmla="*/ 0 w 26"/>
                <a:gd name="T3" fmla="*/ 13 h 27"/>
                <a:gd name="T4" fmla="*/ 13 w 26"/>
                <a:gd name="T5" fmla="*/ 27 h 27"/>
                <a:gd name="T6" fmla="*/ 26 w 26"/>
                <a:gd name="T7" fmla="*/ 13 h 27"/>
                <a:gd name="T8" fmla="*/ 13 w 26"/>
                <a:gd name="T9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27">
                  <a:moveTo>
                    <a:pt x="13" y="0"/>
                  </a:moveTo>
                  <a:cubicBezTo>
                    <a:pt x="6" y="0"/>
                    <a:pt x="0" y="6"/>
                    <a:pt x="0" y="13"/>
                  </a:cubicBezTo>
                  <a:cubicBezTo>
                    <a:pt x="0" y="21"/>
                    <a:pt x="5" y="27"/>
                    <a:pt x="13" y="27"/>
                  </a:cubicBezTo>
                  <a:cubicBezTo>
                    <a:pt x="20" y="27"/>
                    <a:pt x="26" y="21"/>
                    <a:pt x="26" y="13"/>
                  </a:cubicBezTo>
                  <a:cubicBezTo>
                    <a:pt x="26" y="6"/>
                    <a:pt x="20" y="0"/>
                    <a:pt x="13" y="0"/>
                  </a:cubicBezTo>
                  <a:close/>
                </a:path>
              </a:pathLst>
            </a:custGeom>
            <a:solidFill>
              <a:srgbClr val="DF322E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21212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C8681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6" name="Oval 104"/>
            <p:cNvSpPr>
              <a:spLocks noChangeArrowheads="1"/>
            </p:cNvSpPr>
            <p:nvPr/>
          </p:nvSpPr>
          <p:spPr bwMode="auto">
            <a:xfrm>
              <a:off x="114613347" y="105747433"/>
              <a:ext cx="85779" cy="85780"/>
            </a:xfrm>
            <a:prstGeom prst="ellipse">
              <a:avLst/>
            </a:prstGeom>
            <a:solidFill>
              <a:srgbClr val="DF322E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in">
                  <a:solidFill>
                    <a:srgbClr val="21212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C8681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7" name="Oval 105"/>
            <p:cNvSpPr>
              <a:spLocks noChangeArrowheads="1"/>
            </p:cNvSpPr>
            <p:nvPr/>
          </p:nvSpPr>
          <p:spPr bwMode="auto">
            <a:xfrm>
              <a:off x="113482332" y="105559990"/>
              <a:ext cx="85779" cy="85779"/>
            </a:xfrm>
            <a:prstGeom prst="ellipse">
              <a:avLst/>
            </a:prstGeom>
            <a:solidFill>
              <a:srgbClr val="DF322E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in">
                  <a:solidFill>
                    <a:srgbClr val="21212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C8681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8" name="Oval 106"/>
            <p:cNvSpPr>
              <a:spLocks noChangeArrowheads="1"/>
            </p:cNvSpPr>
            <p:nvPr/>
          </p:nvSpPr>
          <p:spPr bwMode="auto">
            <a:xfrm>
              <a:off x="113806387" y="105563167"/>
              <a:ext cx="85779" cy="82602"/>
            </a:xfrm>
            <a:prstGeom prst="ellipse">
              <a:avLst/>
            </a:prstGeom>
            <a:solidFill>
              <a:srgbClr val="DF322E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in">
                  <a:solidFill>
                    <a:srgbClr val="21212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C8681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9" name="Freeform 107"/>
            <p:cNvSpPr>
              <a:spLocks/>
            </p:cNvSpPr>
            <p:nvPr/>
          </p:nvSpPr>
          <p:spPr bwMode="auto">
            <a:xfrm>
              <a:off x="114130442" y="105563167"/>
              <a:ext cx="85779" cy="85779"/>
            </a:xfrm>
            <a:custGeom>
              <a:avLst/>
              <a:gdLst>
                <a:gd name="T0" fmla="*/ 13 w 27"/>
                <a:gd name="T1" fmla="*/ 0 h 27"/>
                <a:gd name="T2" fmla="*/ 0 w 27"/>
                <a:gd name="T3" fmla="*/ 13 h 27"/>
                <a:gd name="T4" fmla="*/ 13 w 27"/>
                <a:gd name="T5" fmla="*/ 27 h 27"/>
                <a:gd name="T6" fmla="*/ 27 w 27"/>
                <a:gd name="T7" fmla="*/ 13 h 27"/>
                <a:gd name="T8" fmla="*/ 13 w 27"/>
                <a:gd name="T9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27">
                  <a:moveTo>
                    <a:pt x="13" y="0"/>
                  </a:moveTo>
                  <a:cubicBezTo>
                    <a:pt x="6" y="0"/>
                    <a:pt x="0" y="6"/>
                    <a:pt x="0" y="13"/>
                  </a:cubicBezTo>
                  <a:cubicBezTo>
                    <a:pt x="0" y="21"/>
                    <a:pt x="6" y="27"/>
                    <a:pt x="13" y="27"/>
                  </a:cubicBezTo>
                  <a:cubicBezTo>
                    <a:pt x="20" y="27"/>
                    <a:pt x="26" y="21"/>
                    <a:pt x="27" y="13"/>
                  </a:cubicBezTo>
                  <a:cubicBezTo>
                    <a:pt x="27" y="6"/>
                    <a:pt x="21" y="0"/>
                    <a:pt x="13" y="0"/>
                  </a:cubicBezTo>
                  <a:close/>
                </a:path>
              </a:pathLst>
            </a:custGeom>
            <a:solidFill>
              <a:srgbClr val="DF322E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21212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C8681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0" name="Oval 108"/>
            <p:cNvSpPr>
              <a:spLocks noChangeArrowheads="1"/>
            </p:cNvSpPr>
            <p:nvPr/>
          </p:nvSpPr>
          <p:spPr bwMode="auto">
            <a:xfrm>
              <a:off x="114454496" y="105563167"/>
              <a:ext cx="82603" cy="85779"/>
            </a:xfrm>
            <a:prstGeom prst="ellipse">
              <a:avLst/>
            </a:prstGeom>
            <a:solidFill>
              <a:srgbClr val="DF322E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in">
                  <a:solidFill>
                    <a:srgbClr val="21212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C8681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1" name="Rectangle 109"/>
            <p:cNvSpPr>
              <a:spLocks noChangeArrowheads="1"/>
            </p:cNvSpPr>
            <p:nvPr/>
          </p:nvSpPr>
          <p:spPr bwMode="auto">
            <a:xfrm>
              <a:off x="106248284" y="105579052"/>
              <a:ext cx="6998949" cy="492436"/>
            </a:xfrm>
            <a:prstGeom prst="rect">
              <a:avLst/>
            </a:prstGeom>
            <a:solidFill>
              <a:srgbClr val="AFD9E5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in">
                  <a:solidFill>
                    <a:srgbClr val="21212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C8681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2" name="Rectangle 110"/>
            <p:cNvSpPr>
              <a:spLocks noChangeArrowheads="1"/>
            </p:cNvSpPr>
            <p:nvPr/>
          </p:nvSpPr>
          <p:spPr bwMode="auto">
            <a:xfrm>
              <a:off x="106248284" y="99209150"/>
              <a:ext cx="4031623" cy="508321"/>
            </a:xfrm>
            <a:prstGeom prst="rect">
              <a:avLst/>
            </a:prstGeom>
            <a:solidFill>
              <a:srgbClr val="CED83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in">
                  <a:solidFill>
                    <a:srgbClr val="21212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C8681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" name="Rectangle 111"/>
            <p:cNvSpPr>
              <a:spLocks noChangeArrowheads="1"/>
            </p:cNvSpPr>
            <p:nvPr/>
          </p:nvSpPr>
          <p:spPr bwMode="auto">
            <a:xfrm>
              <a:off x="114940579" y="99209150"/>
              <a:ext cx="457489" cy="6862338"/>
            </a:xfrm>
            <a:prstGeom prst="rect">
              <a:avLst/>
            </a:prstGeom>
            <a:solidFill>
              <a:srgbClr val="CED83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in">
                  <a:solidFill>
                    <a:srgbClr val="21212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C8681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4" name="Rectangle 112"/>
            <p:cNvSpPr>
              <a:spLocks noChangeArrowheads="1"/>
            </p:cNvSpPr>
            <p:nvPr/>
          </p:nvSpPr>
          <p:spPr bwMode="auto">
            <a:xfrm>
              <a:off x="106918632" y="99914446"/>
              <a:ext cx="7815441" cy="5435861"/>
            </a:xfrm>
            <a:prstGeom prst="rect">
              <a:avLst/>
            </a:prstGeom>
            <a:solidFill>
              <a:srgbClr val="3DB4CD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in">
                  <a:solidFill>
                    <a:srgbClr val="21212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C8681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5" name="Freeform 113"/>
            <p:cNvSpPr>
              <a:spLocks noEditPoints="1"/>
            </p:cNvSpPr>
            <p:nvPr/>
          </p:nvSpPr>
          <p:spPr bwMode="auto">
            <a:xfrm>
              <a:off x="106248284" y="99209150"/>
              <a:ext cx="8736773" cy="6862338"/>
            </a:xfrm>
            <a:custGeom>
              <a:avLst/>
              <a:gdLst>
                <a:gd name="T0" fmla="*/ 460666 w 8736773"/>
                <a:gd name="T1" fmla="*/ 768836 h 6862338"/>
                <a:gd name="T2" fmla="*/ 460666 w 8736773"/>
                <a:gd name="T3" fmla="*/ 6112564 h 6862338"/>
                <a:gd name="T4" fmla="*/ 0 w 8736773"/>
                <a:gd name="T5" fmla="*/ 6112564 h 6862338"/>
                <a:gd name="T6" fmla="*/ 0 w 8736773"/>
                <a:gd name="T7" fmla="*/ 6417557 h 6862338"/>
                <a:gd name="T8" fmla="*/ 6954471 w 8736773"/>
                <a:gd name="T9" fmla="*/ 6417557 h 6862338"/>
                <a:gd name="T10" fmla="*/ 6954471 w 8736773"/>
                <a:gd name="T11" fmla="*/ 6862338 h 6862338"/>
                <a:gd name="T12" fmla="*/ 7259464 w 8736773"/>
                <a:gd name="T13" fmla="*/ 6862338 h 6862338"/>
                <a:gd name="T14" fmla="*/ 7259464 w 8736773"/>
                <a:gd name="T15" fmla="*/ 6417557 h 6862338"/>
                <a:gd name="T16" fmla="*/ 8431780 w 8736773"/>
                <a:gd name="T17" fmla="*/ 6417557 h 6862338"/>
                <a:gd name="T18" fmla="*/ 8431780 w 8736773"/>
                <a:gd name="T19" fmla="*/ 6862338 h 6862338"/>
                <a:gd name="T20" fmla="*/ 8736773 w 8736773"/>
                <a:gd name="T21" fmla="*/ 6862338 h 6862338"/>
                <a:gd name="T22" fmla="*/ 8736773 w 8736773"/>
                <a:gd name="T23" fmla="*/ 0 h 6862338"/>
                <a:gd name="T24" fmla="*/ 8431780 w 8736773"/>
                <a:gd name="T25" fmla="*/ 0 h 6862338"/>
                <a:gd name="T26" fmla="*/ 8431780 w 8736773"/>
                <a:gd name="T27" fmla="*/ 463843 h 6862338"/>
                <a:gd name="T28" fmla="*/ 4292138 w 8736773"/>
                <a:gd name="T29" fmla="*/ 463843 h 6862338"/>
                <a:gd name="T30" fmla="*/ 4292138 w 8736773"/>
                <a:gd name="T31" fmla="*/ 0 h 6862338"/>
                <a:gd name="T32" fmla="*/ 3987145 w 8736773"/>
                <a:gd name="T33" fmla="*/ 0 h 6862338"/>
                <a:gd name="T34" fmla="*/ 3987145 w 8736773"/>
                <a:gd name="T35" fmla="*/ 463843 h 6862338"/>
                <a:gd name="T36" fmla="*/ 0 w 8736773"/>
                <a:gd name="T37" fmla="*/ 463843 h 6862338"/>
                <a:gd name="T38" fmla="*/ 0 w 8736773"/>
                <a:gd name="T39" fmla="*/ 768836 h 6862338"/>
                <a:gd name="T40" fmla="*/ 460666 w 8736773"/>
                <a:gd name="T41" fmla="*/ 768836 h 6862338"/>
                <a:gd name="T42" fmla="*/ 765659 w 8736773"/>
                <a:gd name="T43" fmla="*/ 768836 h 6862338"/>
                <a:gd name="T44" fmla="*/ 8431780 w 8736773"/>
                <a:gd name="T45" fmla="*/ 768836 h 6862338"/>
                <a:gd name="T46" fmla="*/ 8431780 w 8736773"/>
                <a:gd name="T47" fmla="*/ 6112564 h 6862338"/>
                <a:gd name="T48" fmla="*/ 765659 w 8736773"/>
                <a:gd name="T49" fmla="*/ 6112564 h 6862338"/>
                <a:gd name="T50" fmla="*/ 765659 w 8736773"/>
                <a:gd name="T51" fmla="*/ 768836 h 68623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8736773" h="6862338">
                  <a:moveTo>
                    <a:pt x="460666" y="768836"/>
                  </a:moveTo>
                  <a:lnTo>
                    <a:pt x="460666" y="6112564"/>
                  </a:lnTo>
                  <a:lnTo>
                    <a:pt x="0" y="6112564"/>
                  </a:lnTo>
                  <a:lnTo>
                    <a:pt x="0" y="6417557"/>
                  </a:lnTo>
                  <a:lnTo>
                    <a:pt x="6954471" y="6417557"/>
                  </a:lnTo>
                  <a:lnTo>
                    <a:pt x="6954471" y="6862338"/>
                  </a:lnTo>
                  <a:lnTo>
                    <a:pt x="7259464" y="6862338"/>
                  </a:lnTo>
                  <a:lnTo>
                    <a:pt x="7259464" y="6417557"/>
                  </a:lnTo>
                  <a:lnTo>
                    <a:pt x="8431780" y="6417557"/>
                  </a:lnTo>
                  <a:lnTo>
                    <a:pt x="8431780" y="6862338"/>
                  </a:lnTo>
                  <a:lnTo>
                    <a:pt x="8736773" y="6862338"/>
                  </a:lnTo>
                  <a:lnTo>
                    <a:pt x="8736773" y="0"/>
                  </a:lnTo>
                  <a:lnTo>
                    <a:pt x="8431780" y="0"/>
                  </a:lnTo>
                  <a:lnTo>
                    <a:pt x="8431780" y="463843"/>
                  </a:lnTo>
                  <a:lnTo>
                    <a:pt x="4292138" y="463843"/>
                  </a:lnTo>
                  <a:lnTo>
                    <a:pt x="4292138" y="0"/>
                  </a:lnTo>
                  <a:lnTo>
                    <a:pt x="3987145" y="0"/>
                  </a:lnTo>
                  <a:lnTo>
                    <a:pt x="3987145" y="463843"/>
                  </a:lnTo>
                  <a:lnTo>
                    <a:pt x="0" y="463843"/>
                  </a:lnTo>
                  <a:lnTo>
                    <a:pt x="0" y="768836"/>
                  </a:lnTo>
                  <a:lnTo>
                    <a:pt x="460666" y="768836"/>
                  </a:lnTo>
                  <a:close/>
                  <a:moveTo>
                    <a:pt x="765659" y="768836"/>
                  </a:moveTo>
                  <a:lnTo>
                    <a:pt x="8431780" y="768836"/>
                  </a:lnTo>
                  <a:lnTo>
                    <a:pt x="8431780" y="6112564"/>
                  </a:lnTo>
                  <a:lnTo>
                    <a:pt x="765659" y="6112564"/>
                  </a:lnTo>
                  <a:lnTo>
                    <a:pt x="765659" y="768836"/>
                  </a:lnTo>
                  <a:close/>
                </a:path>
              </a:pathLst>
            </a:custGeom>
            <a:solidFill>
              <a:srgbClr val="21212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21212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C8681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6" name="Freeform 114"/>
            <p:cNvSpPr>
              <a:spLocks noEditPoints="1"/>
            </p:cNvSpPr>
            <p:nvPr/>
          </p:nvSpPr>
          <p:spPr bwMode="auto">
            <a:xfrm>
              <a:off x="106248284" y="99209150"/>
              <a:ext cx="8692295" cy="6862338"/>
            </a:xfrm>
            <a:custGeom>
              <a:avLst/>
              <a:gdLst>
                <a:gd name="T0" fmla="*/ 505144 w 8692295"/>
                <a:gd name="T1" fmla="*/ 721181 h 6862338"/>
                <a:gd name="T2" fmla="*/ 505144 w 8692295"/>
                <a:gd name="T3" fmla="*/ 6157042 h 6862338"/>
                <a:gd name="T4" fmla="*/ 0 w 8692295"/>
                <a:gd name="T5" fmla="*/ 6157042 h 6862338"/>
                <a:gd name="T6" fmla="*/ 0 w 8692295"/>
                <a:gd name="T7" fmla="*/ 6369902 h 6862338"/>
                <a:gd name="T8" fmla="*/ 6998949 w 8692295"/>
                <a:gd name="T9" fmla="*/ 6369902 h 6862338"/>
                <a:gd name="T10" fmla="*/ 6998949 w 8692295"/>
                <a:gd name="T11" fmla="*/ 6862338 h 6862338"/>
                <a:gd name="T12" fmla="*/ 7211809 w 8692295"/>
                <a:gd name="T13" fmla="*/ 6862338 h 6862338"/>
                <a:gd name="T14" fmla="*/ 7211809 w 8692295"/>
                <a:gd name="T15" fmla="*/ 6369902 h 6862338"/>
                <a:gd name="T16" fmla="*/ 8479435 w 8692295"/>
                <a:gd name="T17" fmla="*/ 6369902 h 6862338"/>
                <a:gd name="T18" fmla="*/ 8479435 w 8692295"/>
                <a:gd name="T19" fmla="*/ 6862338 h 6862338"/>
                <a:gd name="T20" fmla="*/ 8692295 w 8692295"/>
                <a:gd name="T21" fmla="*/ 6862338 h 6862338"/>
                <a:gd name="T22" fmla="*/ 8692295 w 8692295"/>
                <a:gd name="T23" fmla="*/ 0 h 6862338"/>
                <a:gd name="T24" fmla="*/ 8479435 w 8692295"/>
                <a:gd name="T25" fmla="*/ 0 h 6862338"/>
                <a:gd name="T26" fmla="*/ 8479435 w 8692295"/>
                <a:gd name="T27" fmla="*/ 508321 h 6862338"/>
                <a:gd name="T28" fmla="*/ 4247660 w 8692295"/>
                <a:gd name="T29" fmla="*/ 508321 h 6862338"/>
                <a:gd name="T30" fmla="*/ 4247660 w 8692295"/>
                <a:gd name="T31" fmla="*/ 0 h 6862338"/>
                <a:gd name="T32" fmla="*/ 4031623 w 8692295"/>
                <a:gd name="T33" fmla="*/ 0 h 6862338"/>
                <a:gd name="T34" fmla="*/ 4031623 w 8692295"/>
                <a:gd name="T35" fmla="*/ 508321 h 6862338"/>
                <a:gd name="T36" fmla="*/ 0 w 8692295"/>
                <a:gd name="T37" fmla="*/ 508321 h 6862338"/>
                <a:gd name="T38" fmla="*/ 0 w 8692295"/>
                <a:gd name="T39" fmla="*/ 721181 h 6862338"/>
                <a:gd name="T40" fmla="*/ 505144 w 8692295"/>
                <a:gd name="T41" fmla="*/ 721181 h 6862338"/>
                <a:gd name="T42" fmla="*/ 718004 w 8692295"/>
                <a:gd name="T43" fmla="*/ 721181 h 6862338"/>
                <a:gd name="T44" fmla="*/ 8479435 w 8692295"/>
                <a:gd name="T45" fmla="*/ 721181 h 6862338"/>
                <a:gd name="T46" fmla="*/ 8479435 w 8692295"/>
                <a:gd name="T47" fmla="*/ 6157042 h 6862338"/>
                <a:gd name="T48" fmla="*/ 718004 w 8692295"/>
                <a:gd name="T49" fmla="*/ 6157042 h 6862338"/>
                <a:gd name="T50" fmla="*/ 718004 w 8692295"/>
                <a:gd name="T51" fmla="*/ 721181 h 68623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8692295" h="6862338">
                  <a:moveTo>
                    <a:pt x="505144" y="721181"/>
                  </a:moveTo>
                  <a:lnTo>
                    <a:pt x="505144" y="6157042"/>
                  </a:lnTo>
                  <a:lnTo>
                    <a:pt x="0" y="6157042"/>
                  </a:lnTo>
                  <a:lnTo>
                    <a:pt x="0" y="6369902"/>
                  </a:lnTo>
                  <a:lnTo>
                    <a:pt x="6998949" y="6369902"/>
                  </a:lnTo>
                  <a:lnTo>
                    <a:pt x="6998949" y="6862338"/>
                  </a:lnTo>
                  <a:lnTo>
                    <a:pt x="7211809" y="6862338"/>
                  </a:lnTo>
                  <a:lnTo>
                    <a:pt x="7211809" y="6369902"/>
                  </a:lnTo>
                  <a:lnTo>
                    <a:pt x="8479435" y="6369902"/>
                  </a:lnTo>
                  <a:lnTo>
                    <a:pt x="8479435" y="6862338"/>
                  </a:lnTo>
                  <a:lnTo>
                    <a:pt x="8692295" y="6862338"/>
                  </a:lnTo>
                  <a:lnTo>
                    <a:pt x="8692295" y="0"/>
                  </a:lnTo>
                  <a:lnTo>
                    <a:pt x="8479435" y="0"/>
                  </a:lnTo>
                  <a:lnTo>
                    <a:pt x="8479435" y="508321"/>
                  </a:lnTo>
                  <a:lnTo>
                    <a:pt x="4247660" y="508321"/>
                  </a:lnTo>
                  <a:lnTo>
                    <a:pt x="4247660" y="0"/>
                  </a:lnTo>
                  <a:lnTo>
                    <a:pt x="4031623" y="0"/>
                  </a:lnTo>
                  <a:lnTo>
                    <a:pt x="4031623" y="508321"/>
                  </a:lnTo>
                  <a:lnTo>
                    <a:pt x="0" y="508321"/>
                  </a:lnTo>
                  <a:lnTo>
                    <a:pt x="0" y="721181"/>
                  </a:lnTo>
                  <a:lnTo>
                    <a:pt x="505144" y="721181"/>
                  </a:lnTo>
                  <a:close/>
                  <a:moveTo>
                    <a:pt x="718004" y="721181"/>
                  </a:moveTo>
                  <a:lnTo>
                    <a:pt x="8479435" y="721181"/>
                  </a:lnTo>
                  <a:lnTo>
                    <a:pt x="8479435" y="6157042"/>
                  </a:lnTo>
                  <a:lnTo>
                    <a:pt x="718004" y="6157042"/>
                  </a:lnTo>
                  <a:lnTo>
                    <a:pt x="718004" y="72118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21212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C8681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117" name="Rectangle 144"/>
          <p:cNvSpPr>
            <a:spLocks noChangeArrowheads="1"/>
          </p:cNvSpPr>
          <p:nvPr userDrawn="1"/>
        </p:nvSpPr>
        <p:spPr bwMode="auto">
          <a:xfrm>
            <a:off x="1066800" y="1047751"/>
            <a:ext cx="4602690" cy="1009649"/>
          </a:xfrm>
          <a:prstGeom prst="rect">
            <a:avLst/>
          </a:prstGeom>
          <a:solidFill>
            <a:srgbClr val="FFFFFF"/>
          </a:solidFill>
          <a:ln w="38100" algn="in">
            <a:solidFill>
              <a:srgbClr val="21212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C8681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25244" y="1364193"/>
            <a:ext cx="4444245" cy="38840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 smtClean="0"/>
              <a:t>Page with Text and Photo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9200" y="2277663"/>
            <a:ext cx="7064313" cy="37166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6" r:id="rId1"/>
    <p:sldLayoutId id="2147483719" r:id="rId2"/>
    <p:sldLayoutId id="2147483717" r:id="rId3"/>
  </p:sldLayoutIdLst>
  <p:txStyles>
    <p:titleStyle>
      <a:lvl1pPr algn="l" defTabSz="914400" rtl="0" eaLnBrk="1" latinLnBrk="0" hangingPunct="1">
        <a:spcBef>
          <a:spcPct val="0"/>
        </a:spcBef>
        <a:buNone/>
        <a:defRPr sz="1900" kern="1200" cap="all" baseline="0">
          <a:solidFill>
            <a:schemeClr val="accent4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16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12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2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5"/>
          <p:cNvSpPr>
            <a:spLocks noGrp="1"/>
          </p:cNvSpPr>
          <p:nvPr>
            <p:ph type="ctrTitle"/>
          </p:nvPr>
        </p:nvSpPr>
        <p:spPr>
          <a:xfrm>
            <a:off x="304800" y="4267200"/>
            <a:ext cx="4031451" cy="9906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dirty="0" smtClean="0"/>
              <a:t>Title of the Presentation</a:t>
            </a:r>
            <a:endParaRPr lang="en-US" dirty="0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Subtitle OF the presentation</a:t>
            </a:r>
            <a:endParaRPr lang="en-US" dirty="0"/>
          </a:p>
        </p:txBody>
      </p:sp>
      <p:pic>
        <p:nvPicPr>
          <p:cNvPr id="4" name="Picture 460" descr="CC0030601-IMG0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3793" y="3962400"/>
            <a:ext cx="2054807" cy="20312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E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21212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DCD6D4"/>
                  </a:outerShdw>
                </a:effectLst>
              </a14:hiddenEffects>
            </a:ext>
          </a:extLst>
        </p:spPr>
      </p:pic>
      <p:pic>
        <p:nvPicPr>
          <p:cNvPr id="5" name="Picture 465" descr="CC0030601-IMG1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2000" y="76200"/>
            <a:ext cx="2708600" cy="22605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E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21212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DCD6D4"/>
                  </a:outerShdw>
                </a:effectLst>
              </a14:hiddenEffects>
            </a:ext>
          </a:extLst>
        </p:spPr>
      </p:pic>
      <p:sp>
        <p:nvSpPr>
          <p:cNvPr id="8" name="Title 15"/>
          <p:cNvSpPr txBox="1">
            <a:spLocks/>
          </p:cNvSpPr>
          <p:nvPr/>
        </p:nvSpPr>
        <p:spPr>
          <a:xfrm>
            <a:off x="2330940" y="693615"/>
            <a:ext cx="1936260" cy="44938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kern="1200" cap="all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US" sz="2400" dirty="0" smtClean="0">
                <a:solidFill>
                  <a:schemeClr val="accent4"/>
                </a:solidFill>
              </a:rPr>
              <a:t>DISCOVER</a:t>
            </a:r>
            <a:endParaRPr lang="en-US" sz="2400" dirty="0">
              <a:solidFill>
                <a:schemeClr val="accent4"/>
              </a:solidFill>
            </a:endParaRPr>
          </a:p>
        </p:txBody>
      </p:sp>
      <p:sp>
        <p:nvSpPr>
          <p:cNvPr id="9" name="Title 15"/>
          <p:cNvSpPr txBox="1">
            <a:spLocks/>
          </p:cNvSpPr>
          <p:nvPr/>
        </p:nvSpPr>
        <p:spPr>
          <a:xfrm>
            <a:off x="2514600" y="990600"/>
            <a:ext cx="1828800" cy="45720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kern="1200" cap="all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US" sz="2400" dirty="0" smtClean="0">
                <a:solidFill>
                  <a:schemeClr val="accent4"/>
                </a:solidFill>
              </a:rPr>
              <a:t>THE FUN!</a:t>
            </a:r>
            <a:endParaRPr lang="en-US" sz="2400" dirty="0">
              <a:solidFill>
                <a:schemeClr val="accent4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 smtClean="0"/>
              <a:t>Page with Text and Photo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half" idx="1"/>
          </p:nvPr>
        </p:nvSpPr>
        <p:spPr/>
        <p:txBody>
          <a:bodyPr>
            <a:noAutofit/>
          </a:bodyPr>
          <a:lstStyle/>
          <a:p>
            <a:pPr>
              <a:lnSpc>
                <a:spcPct val="110000"/>
              </a:lnSpc>
              <a:buNone/>
              <a:defRPr/>
            </a:pPr>
            <a:r>
              <a:rPr lang="en-US" sz="1600" b="1" dirty="0">
                <a:solidFill>
                  <a:schemeClr val="accent2"/>
                </a:solidFill>
              </a:rPr>
              <a:t>SUB HEADING ONE</a:t>
            </a:r>
          </a:p>
          <a:p>
            <a:pPr>
              <a:lnSpc>
                <a:spcPct val="110000"/>
              </a:lnSpc>
              <a:spcBef>
                <a:spcPts val="400"/>
              </a:spcBef>
              <a:buNone/>
              <a:defRPr/>
            </a:pPr>
            <a:r>
              <a:rPr lang="en-US" sz="1400" dirty="0" err="1"/>
              <a:t>Opes</a:t>
            </a:r>
            <a:r>
              <a:rPr lang="en-US" sz="1400" dirty="0"/>
              <a:t> </a:t>
            </a:r>
            <a:r>
              <a:rPr lang="en-US" sz="1400" dirty="0" err="1"/>
              <a:t>sed</a:t>
            </a:r>
            <a:r>
              <a:rPr lang="en-US" sz="1400" dirty="0"/>
              <a:t> </a:t>
            </a:r>
            <a:r>
              <a:rPr lang="en-US" sz="1400" dirty="0" err="1"/>
              <a:t>nonummy</a:t>
            </a:r>
            <a:r>
              <a:rPr lang="en-US" sz="1400" dirty="0"/>
              <a:t> </a:t>
            </a:r>
            <a:r>
              <a:rPr lang="en-US" sz="1400" err="1"/>
              <a:t>tation</a:t>
            </a:r>
            <a:r>
              <a:rPr lang="en-US" sz="1400"/>
              <a:t> </a:t>
            </a:r>
            <a:r>
              <a:rPr lang="en-US" sz="1400" smtClean="0"/>
              <a:t>augue </a:t>
            </a:r>
            <a:r>
              <a:rPr lang="en-US" sz="1400" dirty="0" err="1"/>
              <a:t>pecus</a:t>
            </a:r>
            <a:r>
              <a:rPr lang="en-US" sz="1400"/>
              <a:t>. </a:t>
            </a:r>
            <a:r>
              <a:rPr lang="en-US" sz="1400" smtClean="0"/>
              <a:t>Venio</a:t>
            </a:r>
            <a:r>
              <a:rPr lang="en-US" sz="1400" dirty="0"/>
              <a:t> </a:t>
            </a:r>
            <a:r>
              <a:rPr lang="en-US" sz="1400" smtClean="0"/>
              <a:t>regula </a:t>
            </a:r>
            <a:r>
              <a:rPr lang="en-US" sz="1400" dirty="0" err="1"/>
              <a:t>ea</a:t>
            </a:r>
            <a:r>
              <a:rPr lang="en-US" sz="1400" dirty="0"/>
              <a:t>  </a:t>
            </a:r>
            <a:r>
              <a:rPr lang="en-US" sz="1400" dirty="0" err="1"/>
              <a:t>fatua</a:t>
            </a:r>
            <a:r>
              <a:rPr lang="en-US" sz="1400" dirty="0"/>
              <a:t> </a:t>
            </a:r>
            <a:r>
              <a:rPr lang="en-US" sz="1400" dirty="0" err="1"/>
              <a:t>incassum</a:t>
            </a:r>
            <a:r>
              <a:rPr lang="en-US" sz="1400" dirty="0"/>
              <a:t>. </a:t>
            </a:r>
            <a:r>
              <a:rPr lang="en-US" sz="1400" dirty="0" err="1"/>
              <a:t>Nisl</a:t>
            </a:r>
            <a:r>
              <a:rPr lang="en-US" sz="1400" dirty="0"/>
              <a:t> </a:t>
            </a:r>
            <a:r>
              <a:rPr lang="en-US" sz="1400" dirty="0" err="1"/>
              <a:t>quia</a:t>
            </a:r>
            <a:r>
              <a:rPr lang="en-US" sz="1400" dirty="0"/>
              <a:t> et </a:t>
            </a:r>
            <a:r>
              <a:rPr lang="en-US" sz="1400" dirty="0" err="1"/>
              <a:t>aliquip</a:t>
            </a:r>
            <a:r>
              <a:rPr lang="en-US" sz="1400" dirty="0"/>
              <a:t>, </a:t>
            </a:r>
            <a:r>
              <a:rPr lang="en-US" sz="1400" dirty="0" err="1"/>
              <a:t>scisco</a:t>
            </a:r>
            <a:r>
              <a:rPr lang="en-US" sz="1400" dirty="0"/>
              <a:t> </a:t>
            </a:r>
            <a:r>
              <a:rPr lang="en-US" sz="1400" dirty="0" err="1"/>
              <a:t>roto</a:t>
            </a:r>
            <a:r>
              <a:rPr lang="en-US" sz="1400" dirty="0"/>
              <a:t> </a:t>
            </a:r>
            <a:r>
              <a:rPr lang="en-US" sz="1400"/>
              <a:t>minim </a:t>
            </a:r>
            <a:r>
              <a:rPr lang="en-US" sz="1400" smtClean="0"/>
              <a:t>ali.</a:t>
            </a:r>
            <a:endParaRPr lang="en-US" sz="1400" dirty="0"/>
          </a:p>
          <a:p>
            <a:pPr>
              <a:lnSpc>
                <a:spcPct val="110000"/>
              </a:lnSpc>
              <a:spcBef>
                <a:spcPts val="400"/>
              </a:spcBef>
              <a:buNone/>
              <a:defRPr/>
            </a:pPr>
            <a:endParaRPr lang="en-US" sz="1400" dirty="0"/>
          </a:p>
          <a:p>
            <a:pPr>
              <a:lnSpc>
                <a:spcPct val="110000"/>
              </a:lnSpc>
              <a:buNone/>
              <a:defRPr/>
            </a:pPr>
            <a:r>
              <a:rPr lang="en-US" sz="1600" b="1" dirty="0">
                <a:solidFill>
                  <a:schemeClr val="accent2"/>
                </a:solidFill>
              </a:rPr>
              <a:t>SUB HEADING TWO</a:t>
            </a:r>
          </a:p>
          <a:p>
            <a:pPr>
              <a:lnSpc>
                <a:spcPct val="110000"/>
              </a:lnSpc>
              <a:spcBef>
                <a:spcPts val="400"/>
              </a:spcBef>
              <a:defRPr/>
            </a:pPr>
            <a:r>
              <a:rPr lang="en-US" sz="1400" dirty="0" err="1"/>
              <a:t>Opes</a:t>
            </a:r>
            <a:r>
              <a:rPr lang="en-US" sz="1400" dirty="0"/>
              <a:t> </a:t>
            </a:r>
            <a:r>
              <a:rPr lang="en-US" sz="1400" dirty="0" err="1"/>
              <a:t>sed</a:t>
            </a:r>
            <a:r>
              <a:rPr lang="en-US" sz="1400" dirty="0"/>
              <a:t> </a:t>
            </a:r>
            <a:r>
              <a:rPr lang="en-US" sz="1400" dirty="0" err="1"/>
              <a:t>nonummy</a:t>
            </a:r>
            <a:r>
              <a:rPr lang="en-US" sz="1400" dirty="0"/>
              <a:t> </a:t>
            </a:r>
            <a:r>
              <a:rPr lang="en-US" sz="1400" err="1"/>
              <a:t>tation</a:t>
            </a:r>
            <a:r>
              <a:rPr lang="en-US" sz="1400"/>
              <a:t> </a:t>
            </a:r>
            <a:r>
              <a:rPr lang="en-US" sz="1400" smtClean="0"/>
              <a:t>augue </a:t>
            </a:r>
            <a:r>
              <a:rPr lang="en-US" sz="1400" dirty="0" err="1"/>
              <a:t>pecus</a:t>
            </a:r>
            <a:r>
              <a:rPr lang="en-US" sz="1400" dirty="0"/>
              <a:t>. </a:t>
            </a:r>
            <a:r>
              <a:rPr lang="en-US" sz="1400" dirty="0" err="1"/>
              <a:t>Venio</a:t>
            </a:r>
            <a:r>
              <a:rPr lang="en-US" sz="1400" dirty="0"/>
              <a:t> </a:t>
            </a:r>
            <a:r>
              <a:rPr lang="en-US" sz="1400" dirty="0" err="1"/>
              <a:t>regula</a:t>
            </a:r>
            <a:r>
              <a:rPr lang="en-US" sz="1400" dirty="0"/>
              <a:t> </a:t>
            </a:r>
            <a:r>
              <a:rPr lang="en-US" sz="1400" dirty="0" err="1"/>
              <a:t>ea</a:t>
            </a:r>
            <a:r>
              <a:rPr lang="en-US" sz="1400" dirty="0"/>
              <a:t>  </a:t>
            </a:r>
            <a:r>
              <a:rPr lang="en-US" sz="1400" dirty="0" err="1"/>
              <a:t>fatua</a:t>
            </a:r>
            <a:r>
              <a:rPr lang="en-US" sz="1400" dirty="0"/>
              <a:t> </a:t>
            </a:r>
            <a:r>
              <a:rPr lang="en-US" sz="1400" dirty="0" err="1"/>
              <a:t>incassum</a:t>
            </a:r>
            <a:r>
              <a:rPr lang="en-US" sz="1400" dirty="0"/>
              <a:t>. </a:t>
            </a:r>
            <a:r>
              <a:rPr lang="en-US" sz="1400" dirty="0" err="1"/>
              <a:t>Nisl</a:t>
            </a:r>
            <a:r>
              <a:rPr lang="en-US" sz="1400" dirty="0"/>
              <a:t> </a:t>
            </a:r>
            <a:r>
              <a:rPr lang="en-US" sz="1400" dirty="0" err="1"/>
              <a:t>quia</a:t>
            </a:r>
            <a:r>
              <a:rPr lang="en-US" sz="1400" dirty="0"/>
              <a:t> et </a:t>
            </a:r>
            <a:r>
              <a:rPr lang="en-US" sz="1400" dirty="0" err="1"/>
              <a:t>aliquip</a:t>
            </a:r>
            <a:r>
              <a:rPr lang="en-US" sz="1400" dirty="0"/>
              <a:t>, </a:t>
            </a:r>
            <a:r>
              <a:rPr lang="en-US" sz="1400" dirty="0" err="1"/>
              <a:t>scisco</a:t>
            </a:r>
            <a:r>
              <a:rPr lang="en-US" sz="1400" dirty="0"/>
              <a:t> </a:t>
            </a:r>
            <a:r>
              <a:rPr lang="en-US" sz="1400" dirty="0" err="1"/>
              <a:t>roto</a:t>
            </a:r>
            <a:r>
              <a:rPr lang="en-US" sz="1400" dirty="0"/>
              <a:t> </a:t>
            </a:r>
            <a:r>
              <a:rPr lang="en-US" sz="1400"/>
              <a:t>minim </a:t>
            </a:r>
            <a:r>
              <a:rPr lang="en-US" sz="1400"/>
              <a:t>ali quia </a:t>
            </a:r>
            <a:r>
              <a:rPr lang="en-US" sz="1400"/>
              <a:t>et </a:t>
            </a:r>
            <a:r>
              <a:rPr lang="en-US" sz="1400" smtClean="0"/>
              <a:t>aliquip.</a:t>
            </a:r>
            <a:endParaRPr lang="en-US" sz="1400" dirty="0"/>
          </a:p>
          <a:p>
            <a:pPr>
              <a:lnSpc>
                <a:spcPct val="110000"/>
              </a:lnSpc>
              <a:spcBef>
                <a:spcPts val="400"/>
              </a:spcBef>
              <a:buNone/>
              <a:defRPr/>
            </a:pPr>
            <a:endParaRPr lang="en-US" sz="1400" dirty="0"/>
          </a:p>
          <a:p>
            <a:pPr>
              <a:lnSpc>
                <a:spcPct val="110000"/>
              </a:lnSpc>
              <a:buNone/>
              <a:defRPr/>
            </a:pPr>
            <a:r>
              <a:rPr lang="en-US" sz="1600" b="1" dirty="0">
                <a:solidFill>
                  <a:schemeClr val="accent2"/>
                </a:solidFill>
              </a:rPr>
              <a:t>SUB HEADING THREE</a:t>
            </a:r>
          </a:p>
          <a:p>
            <a:pPr>
              <a:lnSpc>
                <a:spcPct val="110000"/>
              </a:lnSpc>
              <a:spcBef>
                <a:spcPts val="400"/>
              </a:spcBef>
              <a:defRPr/>
            </a:pPr>
            <a:r>
              <a:rPr lang="en-US" sz="1400" dirty="0" err="1"/>
              <a:t>Opes</a:t>
            </a:r>
            <a:r>
              <a:rPr lang="en-US" sz="1400" dirty="0"/>
              <a:t> </a:t>
            </a:r>
            <a:r>
              <a:rPr lang="en-US" sz="1400" dirty="0" err="1"/>
              <a:t>sed</a:t>
            </a:r>
            <a:r>
              <a:rPr lang="en-US" sz="1400" dirty="0"/>
              <a:t> </a:t>
            </a:r>
            <a:r>
              <a:rPr lang="en-US" sz="1400" err="1"/>
              <a:t>nonummy</a:t>
            </a:r>
            <a:r>
              <a:rPr lang="en-US" sz="1400"/>
              <a:t> </a:t>
            </a:r>
            <a:r>
              <a:rPr lang="en-US" sz="1400" smtClean="0"/>
              <a:t>tation </a:t>
            </a:r>
            <a:r>
              <a:rPr lang="en-US" sz="1400" dirty="0" err="1"/>
              <a:t>augue</a:t>
            </a:r>
            <a:r>
              <a:rPr lang="en-US" sz="1400" dirty="0"/>
              <a:t> </a:t>
            </a:r>
            <a:r>
              <a:rPr lang="en-US" sz="1400" dirty="0" err="1"/>
              <a:t>pecus</a:t>
            </a:r>
            <a:r>
              <a:rPr lang="en-US" sz="1400" dirty="0"/>
              <a:t>. </a:t>
            </a:r>
            <a:r>
              <a:rPr lang="en-US" sz="1400" dirty="0" err="1"/>
              <a:t>Venio</a:t>
            </a:r>
            <a:r>
              <a:rPr lang="en-US" sz="1400" dirty="0"/>
              <a:t> </a:t>
            </a:r>
            <a:r>
              <a:rPr lang="en-US" sz="1400" dirty="0" err="1"/>
              <a:t>regula</a:t>
            </a:r>
            <a:r>
              <a:rPr lang="en-US" sz="1400" dirty="0"/>
              <a:t> </a:t>
            </a:r>
            <a:r>
              <a:rPr lang="en-US" sz="1400" err="1"/>
              <a:t>ea</a:t>
            </a:r>
            <a:r>
              <a:rPr lang="en-US" sz="1400"/>
              <a:t> </a:t>
            </a:r>
            <a:r>
              <a:rPr lang="en-US" sz="1400" smtClean="0"/>
              <a:t>fatua </a:t>
            </a:r>
            <a:r>
              <a:rPr lang="en-US" sz="1400" dirty="0" err="1"/>
              <a:t>incassum</a:t>
            </a:r>
            <a:r>
              <a:rPr lang="en-US" sz="1400" dirty="0"/>
              <a:t>. </a:t>
            </a:r>
            <a:r>
              <a:rPr lang="en-US" sz="1400" dirty="0" err="1"/>
              <a:t>Nisl</a:t>
            </a:r>
            <a:r>
              <a:rPr lang="en-US" sz="1400" dirty="0"/>
              <a:t> </a:t>
            </a:r>
            <a:r>
              <a:rPr lang="en-US" sz="1400" dirty="0" err="1"/>
              <a:t>quia</a:t>
            </a:r>
            <a:r>
              <a:rPr lang="en-US" sz="1400" dirty="0"/>
              <a:t> et </a:t>
            </a:r>
            <a:r>
              <a:rPr lang="en-US" sz="1400" dirty="0" err="1"/>
              <a:t>aliquip</a:t>
            </a:r>
            <a:r>
              <a:rPr lang="en-US" sz="1400" dirty="0"/>
              <a:t>, </a:t>
            </a:r>
            <a:r>
              <a:rPr lang="en-US" sz="1400" dirty="0" err="1"/>
              <a:t>scisco</a:t>
            </a:r>
            <a:r>
              <a:rPr lang="en-US" sz="1400" dirty="0"/>
              <a:t> </a:t>
            </a:r>
            <a:r>
              <a:rPr lang="en-US" sz="1400" dirty="0" err="1"/>
              <a:t>roto</a:t>
            </a:r>
            <a:r>
              <a:rPr lang="en-US" sz="1400" dirty="0"/>
              <a:t> </a:t>
            </a:r>
            <a:r>
              <a:rPr lang="en-US" sz="1400"/>
              <a:t>minim </a:t>
            </a:r>
            <a:r>
              <a:rPr lang="en-US" sz="1400"/>
              <a:t>ali </a:t>
            </a:r>
            <a:r>
              <a:rPr lang="en-US" sz="1400" smtClean="0"/>
              <a:t>quia.</a:t>
            </a:r>
            <a:endParaRPr lang="en-US" sz="1400" dirty="0"/>
          </a:p>
        </p:txBody>
      </p:sp>
      <p:sp>
        <p:nvSpPr>
          <p:cNvPr id="2" name="Picture Placeholder 1"/>
          <p:cNvSpPr>
            <a:spLocks noGrp="1"/>
          </p:cNvSpPr>
          <p:nvPr>
            <p:ph type="pic" idx="10"/>
          </p:nvPr>
        </p:nvSpPr>
        <p:spPr/>
      </p:sp>
      <p:sp>
        <p:nvSpPr>
          <p:cNvPr id="13" name="Subtitle 12"/>
          <p:cNvSpPr>
            <a:spLocks noGrp="1"/>
          </p:cNvSpPr>
          <p:nvPr>
            <p:ph type="subTitle" idx="11"/>
          </p:nvPr>
        </p:nvSpPr>
        <p:spPr/>
        <p:txBody>
          <a:bodyPr>
            <a:noAutofit/>
          </a:bodyPr>
          <a:lstStyle/>
          <a:p>
            <a:r>
              <a:rPr lang="en-US" dirty="0" smtClean="0"/>
              <a:t>Subtitle page with text and photo</a:t>
            </a:r>
            <a:endParaRPr lang="en-US" dirty="0"/>
          </a:p>
        </p:txBody>
      </p:sp>
      <p:pic>
        <p:nvPicPr>
          <p:cNvPr id="4098" name="Picture 2" descr="CC0030101-IMG16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918" t="2327" r="24611"/>
          <a:stretch/>
        </p:blipFill>
        <p:spPr bwMode="auto">
          <a:xfrm flipH="1">
            <a:off x="6019800" y="259860"/>
            <a:ext cx="1996831" cy="5472723"/>
          </a:xfrm>
          <a:prstGeom prst="rect">
            <a:avLst/>
          </a:prstGeom>
          <a:noFill/>
          <a:ln w="38100" algn="in">
            <a:solidFill>
              <a:srgbClr val="21212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E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DCD6D4"/>
                  </a:outerShdw>
                </a:effectLst>
              </a14:hiddenEffects>
            </a:ext>
          </a:extLst>
        </p:spPr>
      </p:pic>
      <p:pic>
        <p:nvPicPr>
          <p:cNvPr id="4099" name="Picture 3" descr="CC0030101-IMG1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9380" y="178045"/>
            <a:ext cx="1552575" cy="140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E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21212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DCD6D4"/>
                  </a:outerShdw>
                </a:effectLst>
              </a14:hiddenEffects>
            </a:ext>
          </a:extLst>
        </p:spPr>
      </p:pic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7602905" y="534135"/>
            <a:ext cx="9144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E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21212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DCD6D4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000" b="1" i="0" u="none" strike="noStrike" cap="none" normalizeH="0" baseline="0" dirty="0" smtClean="0">
                <a:ln>
                  <a:noFill/>
                </a:ln>
                <a:effectLst/>
                <a:latin typeface="Arial Narrow" pitchFamily="34" charset="0"/>
                <a:cs typeface="Arial" pitchFamily="34" charset="0"/>
              </a:rPr>
              <a:t>THIS PLACE IS...</a:t>
            </a:r>
            <a:endParaRPr kumimoji="0" lang="en-US" altLang="en-US" sz="18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7445743" y="670660"/>
            <a:ext cx="1135062" cy="266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E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21212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DCD6D4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500" b="1" i="0" u="none" strike="noStrike" cap="none" normalizeH="0" baseline="0" dirty="0" smtClean="0">
                <a:ln>
                  <a:noFill/>
                </a:ln>
                <a:effectLst/>
                <a:latin typeface="Arial Narrow" pitchFamily="34" charset="0"/>
                <a:cs typeface="Arial" pitchFamily="34" charset="0"/>
              </a:rPr>
              <a:t>AWESOME!!!</a:t>
            </a:r>
            <a:endParaRPr kumimoji="0" lang="en-US" altLang="en-US" sz="18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ontent Placeholder 1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Place holder for first level </a:t>
            </a:r>
            <a:r>
              <a:rPr lang="en-US" smtClean="0"/>
              <a:t>text more</a:t>
            </a:r>
            <a:endParaRPr lang="en-US" smtClean="0"/>
          </a:p>
          <a:p>
            <a:r>
              <a:rPr lang="en-US" smtClean="0"/>
              <a:t>More placeholder </a:t>
            </a:r>
            <a:r>
              <a:rPr lang="en-US" smtClean="0"/>
              <a:t>text and more</a:t>
            </a:r>
          </a:p>
          <a:p>
            <a:r>
              <a:rPr lang="en-US" smtClean="0"/>
              <a:t>Place holder text for first level</a:t>
            </a:r>
          </a:p>
          <a:p>
            <a:r>
              <a:rPr lang="en-US" smtClean="0"/>
              <a:t>More placeholder text and more</a:t>
            </a:r>
            <a:endParaRPr lang="en-US" smtClean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 smtClean="0"/>
              <a:t>Page with Text and Table</a:t>
            </a:r>
            <a:endParaRPr lang="en-US" dirty="0"/>
          </a:p>
        </p:txBody>
      </p:sp>
      <p:sp>
        <p:nvSpPr>
          <p:cNvPr id="9" name="Subtitle 8"/>
          <p:cNvSpPr>
            <a:spLocks noGrp="1"/>
          </p:cNvSpPr>
          <p:nvPr>
            <p:ph type="subTitle" idx="11"/>
          </p:nvPr>
        </p:nvSpPr>
        <p:spPr/>
        <p:txBody>
          <a:bodyPr>
            <a:noAutofit/>
          </a:bodyPr>
          <a:lstStyle/>
          <a:p>
            <a:r>
              <a:rPr lang="en-US" dirty="0" smtClean="0"/>
              <a:t>Subtitle page with text and table</a:t>
            </a:r>
            <a:endParaRPr lang="en-US" dirty="0"/>
          </a:p>
        </p:txBody>
      </p:sp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65792191"/>
              </p:ext>
            </p:extLst>
          </p:nvPr>
        </p:nvGraphicFramePr>
        <p:xfrm>
          <a:off x="1447799" y="3962401"/>
          <a:ext cx="6373815" cy="1371599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274763"/>
                <a:gridCol w="1274763"/>
                <a:gridCol w="1274763"/>
                <a:gridCol w="1274763"/>
                <a:gridCol w="1274763"/>
              </a:tblGrid>
              <a:tr h="317273"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 marL="85060" marR="85060" marT="42530" marB="4253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smtClean="0"/>
                        <a:t>COLUMN 1</a:t>
                      </a:r>
                      <a:endParaRPr lang="en-US" sz="1000"/>
                    </a:p>
                  </a:txBody>
                  <a:tcPr marL="85060" marR="85060" marT="42530" marB="4253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smtClean="0"/>
                        <a:t>COLUMN 2</a:t>
                      </a:r>
                      <a:endParaRPr lang="en-US" sz="1000"/>
                    </a:p>
                  </a:txBody>
                  <a:tcPr marL="85060" marR="85060" marT="42530" marB="4253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smtClean="0"/>
                        <a:t>COLUMN 3</a:t>
                      </a:r>
                      <a:endParaRPr lang="en-US" sz="1000"/>
                    </a:p>
                  </a:txBody>
                  <a:tcPr marL="85060" marR="85060" marT="42530" marB="4253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smtClean="0"/>
                        <a:t>COLUMN 4</a:t>
                      </a:r>
                      <a:endParaRPr lang="en-US" sz="1000"/>
                    </a:p>
                  </a:txBody>
                  <a:tcPr marL="85060" marR="85060" marT="42530" marB="42530" anchor="ctr"/>
                </a:tc>
              </a:tr>
              <a:tr h="351442">
                <a:tc>
                  <a:txBody>
                    <a:bodyPr/>
                    <a:lstStyle/>
                    <a:p>
                      <a:r>
                        <a:rPr lang="en-US" sz="1100" smtClean="0"/>
                        <a:t>Item One</a:t>
                      </a:r>
                      <a:endParaRPr lang="en-US" sz="1100"/>
                    </a:p>
                  </a:txBody>
                  <a:tcPr marL="85060" marR="85060" marT="42530" marB="4253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100"/>
                    </a:p>
                  </a:txBody>
                  <a:tcPr marL="85060" marR="85060" marT="42530" marB="4253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/>
                    </a:p>
                  </a:txBody>
                  <a:tcPr marL="85060" marR="85060" marT="42530" marB="4253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100"/>
                    </a:p>
                  </a:txBody>
                  <a:tcPr marL="85060" marR="85060" marT="42530" marB="4253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100"/>
                    </a:p>
                  </a:txBody>
                  <a:tcPr marL="85060" marR="85060" marT="42530" marB="42530" anchor="ctr"/>
                </a:tc>
              </a:tr>
              <a:tr h="351442">
                <a:tc>
                  <a:txBody>
                    <a:bodyPr/>
                    <a:lstStyle/>
                    <a:p>
                      <a:r>
                        <a:rPr lang="en-US" sz="1100" smtClean="0"/>
                        <a:t>Item Two</a:t>
                      </a:r>
                      <a:endParaRPr lang="en-US" sz="1100"/>
                    </a:p>
                  </a:txBody>
                  <a:tcPr marL="85060" marR="85060" marT="42530" marB="4253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100"/>
                    </a:p>
                  </a:txBody>
                  <a:tcPr marL="85060" marR="85060" marT="42530" marB="4253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100"/>
                    </a:p>
                  </a:txBody>
                  <a:tcPr marL="85060" marR="85060" marT="42530" marB="4253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100"/>
                    </a:p>
                  </a:txBody>
                  <a:tcPr marL="85060" marR="85060" marT="42530" marB="4253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100"/>
                    </a:p>
                  </a:txBody>
                  <a:tcPr marL="85060" marR="85060" marT="42530" marB="42530" anchor="ctr"/>
                </a:tc>
              </a:tr>
              <a:tr h="351442">
                <a:tc>
                  <a:txBody>
                    <a:bodyPr/>
                    <a:lstStyle/>
                    <a:p>
                      <a:r>
                        <a:rPr lang="en-US" sz="1100" smtClean="0"/>
                        <a:t>Item Three</a:t>
                      </a:r>
                      <a:endParaRPr lang="en-US" sz="1100"/>
                    </a:p>
                  </a:txBody>
                  <a:tcPr marL="85060" marR="85060" marT="42530" marB="4253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100"/>
                    </a:p>
                  </a:txBody>
                  <a:tcPr marL="85060" marR="85060" marT="42530" marB="4253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100"/>
                    </a:p>
                  </a:txBody>
                  <a:tcPr marL="85060" marR="85060" marT="42530" marB="4253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100"/>
                    </a:p>
                  </a:txBody>
                  <a:tcPr marL="85060" marR="85060" marT="42530" marB="4253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100"/>
                    </a:p>
                  </a:txBody>
                  <a:tcPr marL="85060" marR="85060" marT="42530" marB="42530" anchor="ctr"/>
                </a:tc>
              </a:tr>
            </a:tbl>
          </a:graphicData>
        </a:graphic>
      </p:graphicFrame>
      <p:pic>
        <p:nvPicPr>
          <p:cNvPr id="1026" name="Picture 2" descr="CC0030201-IMG07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793" r="29193" b="4753"/>
          <a:stretch/>
        </p:blipFill>
        <p:spPr bwMode="auto">
          <a:xfrm>
            <a:off x="6019799" y="1071563"/>
            <a:ext cx="1801813" cy="2486025"/>
          </a:xfrm>
          <a:prstGeom prst="rect">
            <a:avLst/>
          </a:prstGeom>
          <a:noFill/>
          <a:ln w="38100" algn="in">
            <a:solidFill>
              <a:srgbClr val="21212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E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DCD6D4"/>
                  </a:outerShdw>
                </a:effectLst>
              </a14:hiddenEffects>
            </a:ext>
          </a:extLst>
        </p:spPr>
      </p:pic>
      <p:grpSp>
        <p:nvGrpSpPr>
          <p:cNvPr id="2" name="Group 1"/>
          <p:cNvGrpSpPr/>
          <p:nvPr/>
        </p:nvGrpSpPr>
        <p:grpSpPr>
          <a:xfrm>
            <a:off x="6019800" y="5232400"/>
            <a:ext cx="1968500" cy="1397000"/>
            <a:chOff x="6019800" y="5232400"/>
            <a:chExt cx="1968500" cy="1397000"/>
          </a:xfrm>
        </p:grpSpPr>
        <p:pic>
          <p:nvPicPr>
            <p:cNvPr id="5235" name="Picture 115" descr="CC0030101-IMG1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19800" y="5232400"/>
              <a:ext cx="1968500" cy="1397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E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21212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DCD6D4"/>
                    </a:outerShdw>
                  </a:effectLst>
                </a14:hiddenEffects>
              </a:ext>
            </a:extLst>
          </p:spPr>
        </p:pic>
        <p:sp>
          <p:nvSpPr>
            <p:cNvPr id="119" name="Text Box 116"/>
            <p:cNvSpPr txBox="1">
              <a:spLocks noChangeArrowheads="1"/>
            </p:cNvSpPr>
            <p:nvPr/>
          </p:nvSpPr>
          <p:spPr bwMode="auto">
            <a:xfrm>
              <a:off x="6735763" y="5343525"/>
              <a:ext cx="800100" cy="2286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E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21212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DCD6D4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8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800" b="1" i="0" u="none" strike="noStrike" cap="none" normalizeH="0" baseline="0" smtClean="0">
                  <a:ln>
                    <a:noFill/>
                  </a:ln>
                  <a:effectLst/>
                  <a:latin typeface="Arial Narrow" pitchFamily="34" charset="0"/>
                  <a:cs typeface="Arial" pitchFamily="34" charset="0"/>
                </a:rPr>
                <a:t>GET READY TO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20" name="Text Box 117"/>
            <p:cNvSpPr txBox="1">
              <a:spLocks noChangeArrowheads="1"/>
            </p:cNvSpPr>
            <p:nvPr/>
          </p:nvSpPr>
          <p:spPr bwMode="auto">
            <a:xfrm>
              <a:off x="7021513" y="5716588"/>
              <a:ext cx="800100" cy="2286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E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21212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DCD6D4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8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800" b="1" i="0" u="none" strike="noStrike" cap="none" normalizeH="0" baseline="0" smtClean="0">
                  <a:ln>
                    <a:noFill/>
                  </a:ln>
                  <a:effectLst/>
                  <a:latin typeface="Arial Narrow" pitchFamily="34" charset="0"/>
                  <a:cs typeface="Arial" pitchFamily="34" charset="0"/>
                </a:rPr>
                <a:t>LET LOOSE AND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21" name="Text Box 118"/>
            <p:cNvSpPr txBox="1">
              <a:spLocks noChangeArrowheads="1"/>
            </p:cNvSpPr>
            <p:nvPr/>
          </p:nvSpPr>
          <p:spPr bwMode="auto">
            <a:xfrm>
              <a:off x="6137275" y="6126163"/>
              <a:ext cx="1119188" cy="2762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E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21212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DCD6D4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96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000" b="1" i="0" u="none" strike="noStrike" cap="none" normalizeH="0" baseline="0" smtClean="0">
                  <a:ln>
                    <a:noFill/>
                  </a:ln>
                  <a:effectLst/>
                  <a:latin typeface="Arial Narrow" pitchFamily="34" charset="0"/>
                  <a:cs typeface="Arial" pitchFamily="34" charset="0"/>
                </a:rPr>
                <a:t>LAUGH AND PLAY!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tockLayouts">
  <a:themeElements>
    <a:clrScheme name="Custom 1">
      <a:dk1>
        <a:sysClr val="windowText" lastClr="000000"/>
      </a:dk1>
      <a:lt1>
        <a:sysClr val="window" lastClr="FFFFFF"/>
      </a:lt1>
      <a:dk2>
        <a:srgbClr val="212120"/>
      </a:dk2>
      <a:lt2>
        <a:srgbClr val="EEECE1"/>
      </a:lt2>
      <a:accent1>
        <a:srgbClr val="EFB32F"/>
      </a:accent1>
      <a:accent2>
        <a:srgbClr val="EF792F"/>
      </a:accent2>
      <a:accent3>
        <a:srgbClr val="DF3430"/>
      </a:accent3>
      <a:accent4>
        <a:srgbClr val="212120"/>
      </a:accent4>
      <a:accent5>
        <a:srgbClr val="4BACC6"/>
      </a:accent5>
      <a:accent6>
        <a:srgbClr val="7030A0"/>
      </a:accent6>
      <a:hlink>
        <a:srgbClr val="0000FF"/>
      </a:hlink>
      <a:folHlink>
        <a:srgbClr val="800080"/>
      </a:folHlink>
    </a:clrScheme>
    <a:fontScheme name="Custom 1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724</TotalTime>
  <Words>169</Words>
  <Application>Microsoft Office PowerPoint</Application>
  <PresentationFormat>On-screen Show (4:3)</PresentationFormat>
  <Paragraphs>32</Paragraphs>
  <Slides>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4" baseType="lpstr">
      <vt:lpstr>StockLayouts</vt:lpstr>
      <vt:lpstr>Title of the Presentation</vt:lpstr>
      <vt:lpstr>Page with Text and Photo</vt:lpstr>
      <vt:lpstr>Page with Text and Table</vt:lpstr>
    </vt:vector>
  </TitlesOfParts>
  <Company>StockLayouts LLC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StockLayouts</dc:creator>
  <cp:lastModifiedBy>Tami Cooper</cp:lastModifiedBy>
  <cp:revision>112</cp:revision>
  <dcterms:created xsi:type="dcterms:W3CDTF">2010-07-09T22:21:36Z</dcterms:created>
  <dcterms:modified xsi:type="dcterms:W3CDTF">2014-06-02T21:19:29Z</dcterms:modified>
</cp:coreProperties>
</file>